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Avenir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rgbClr val="375A7D"/>
          </a:solidFill>
        </a:fill>
      </a:tcStyle>
    </a:wholeTbl>
    <a:band2H>
      <a:tcTxStyle b="def" i="def"/>
      <a:tcStyle>
        <a:tcBdr/>
        <a:fill>
          <a:solidFill>
            <a:srgbClr val="3B7499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rgbClr val="53D5FD"/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450000"/>
              <a:satOff val="-18071"/>
              <a:lumOff val="-14609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53D5FD"/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450000"/>
              <a:satOff val="-18071"/>
              <a:lumOff val="-14609"/>
            </a:scheme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53D5FD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450000"/>
              <a:satOff val="-18071"/>
              <a:lumOff val="-14609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venir Medium"/>
          <a:ea typeface="Avenir Medium"/>
          <a:cs typeface="Avenir Medium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A0A0A">
              <a:alpha val="92000"/>
            </a:srgbClr>
          </a:solidFill>
        </a:fill>
      </a:tcStyle>
    </a:band2H>
    <a:firstCol>
      <a:tcTxStyle b="off" i="off">
        <a:font>
          <a:latin typeface="Avenir Medium"/>
          <a:ea typeface="Avenir Medium"/>
          <a:cs typeface="Avenir Medium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635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Medium"/>
          <a:ea typeface="Avenir Medium"/>
          <a:cs typeface="Avenir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Avenir Medium"/>
          <a:ea typeface="Avenir Medium"/>
          <a:cs typeface="Avenir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635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EDFF">
              <a:alpha val="24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chemeClr val="accent2">
                  <a:satOff val="-5186"/>
                  <a:lumOff val="-28409"/>
                </a:schemeClr>
              </a:solidFill>
              <a:prstDash val="solid"/>
              <a:miter lim="400000"/>
            </a:ln>
          </a:insideV>
        </a:tcBdr>
        <a:fill>
          <a:solidFill>
            <a:schemeClr val="accent2">
              <a:satOff val="-5186"/>
              <a:lumOff val="-12389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919C">
                  <a:alpha val="79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919C">
                  <a:alpha val="79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satOff val="-5186"/>
              <a:lumOff val="-2840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4F4F4F"/>
              </a:solidFill>
              <a:custDash>
                <a:ds d="1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D6D6D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080">
              <a:alpha val="32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41B00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D2600">
              <a:alpha val="8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4F4F"/>
              </a:solidFill>
              <a:prstDash val="solid"/>
              <a:miter lim="400000"/>
            </a:ln>
          </a:top>
          <a:bottom>
            <a:ln w="12700" cap="flat">
              <a:solidFill>
                <a:srgbClr val="4F4F4F"/>
              </a:solidFill>
              <a:prstDash val="solid"/>
              <a:miter lim="400000"/>
            </a:ln>
          </a:bottom>
          <a:insideH>
            <a:ln w="12700" cap="flat">
              <a:solidFill>
                <a:srgbClr val="4F4F4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4F4F"/>
              </a:solidFill>
              <a:prstDash val="solid"/>
              <a:miter lim="400000"/>
            </a:ln>
          </a:top>
          <a:bottom>
            <a:ln w="12700" cap="flat">
              <a:solidFill>
                <a:srgbClr val="4F4F4F"/>
              </a:solidFill>
              <a:prstDash val="solid"/>
              <a:miter lim="400000"/>
            </a:ln>
          </a:bottom>
          <a:insideH>
            <a:ln w="12700" cap="flat">
              <a:solidFill>
                <a:srgbClr val="4F4F4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797979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79797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chemeClr val="accent2">
            <a:satOff val="44164"/>
            <a:lumOff val="14231"/>
          </a:schemeClr>
        </a:fontRef>
        <a:schemeClr val="accent2">
          <a:satOff val="44164"/>
          <a:lumOff val="14231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79797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7" name="Shape 13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/>
          <p:nvPr>
            <p:ph type="title"/>
          </p:nvPr>
        </p:nvSpPr>
        <p:spPr>
          <a:xfrm>
            <a:off x="660400" y="4292600"/>
            <a:ext cx="11684000" cy="2222500"/>
          </a:xfrm>
          <a:prstGeom prst="rect">
            <a:avLst/>
          </a:prstGeom>
        </p:spPr>
        <p:txBody>
          <a:bodyPr/>
          <a:lstStyle>
            <a:lvl1pPr>
              <a:defRPr spc="992" sz="6200"/>
            </a:lvl1pPr>
          </a:lstStyle>
          <a:p>
            <a:pPr/>
            <a:r>
              <a:t>Texto do Título</a:t>
            </a:r>
          </a:p>
        </p:txBody>
      </p:sp>
      <p:sp>
        <p:nvSpPr>
          <p:cNvPr id="12" name="Nível de Corpo Um…"/>
          <p:cNvSpPr txBox="1"/>
          <p:nvPr>
            <p:ph type="body" sz="quarter" idx="1"/>
          </p:nvPr>
        </p:nvSpPr>
        <p:spPr>
          <a:xfrm>
            <a:off x="660400" y="3416300"/>
            <a:ext cx="11684000" cy="88900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ClrTx/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ClrTx/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ClrTx/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ClrTx/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ClrTx/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m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o do Título"/>
          <p:cNvSpPr txBox="1"/>
          <p:nvPr>
            <p:ph type="title"/>
          </p:nvPr>
        </p:nvSpPr>
        <p:spPr>
          <a:xfrm>
            <a:off x="660400" y="1003300"/>
            <a:ext cx="11684000" cy="1460500"/>
          </a:xfrm>
          <a:prstGeom prst="rect">
            <a:avLst/>
          </a:prstGeom>
        </p:spPr>
        <p:txBody>
          <a:bodyPr/>
          <a:lstStyle>
            <a:lvl1pPr>
              <a:defRPr spc="992" sz="6200"/>
            </a:lvl1pPr>
          </a:lstStyle>
          <a:p>
            <a:pPr/>
            <a:r>
              <a:t>Texto do Título</a:t>
            </a:r>
          </a:p>
        </p:txBody>
      </p:sp>
      <p:sp>
        <p:nvSpPr>
          <p:cNvPr id="22" name="Nível de Corpo Um…"/>
          <p:cNvSpPr txBox="1"/>
          <p:nvPr>
            <p:ph type="body" sz="quarter" idx="1"/>
          </p:nvPr>
        </p:nvSpPr>
        <p:spPr>
          <a:xfrm>
            <a:off x="660400" y="508000"/>
            <a:ext cx="11684000" cy="508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zontal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Imagem"/>
          <p:cNvSpPr/>
          <p:nvPr>
            <p:ph type="pic" idx="13"/>
          </p:nvPr>
        </p:nvSpPr>
        <p:spPr>
          <a:xfrm>
            <a:off x="0" y="2717800"/>
            <a:ext cx="13004800" cy="7035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1" name="Texto do Título"/>
          <p:cNvSpPr txBox="1"/>
          <p:nvPr>
            <p:ph type="title"/>
          </p:nvPr>
        </p:nvSpPr>
        <p:spPr>
          <a:xfrm>
            <a:off x="660400" y="1003300"/>
            <a:ext cx="11684000" cy="1460500"/>
          </a:xfrm>
          <a:prstGeom prst="rect">
            <a:avLst/>
          </a:prstGeom>
        </p:spPr>
        <p:txBody>
          <a:bodyPr/>
          <a:lstStyle>
            <a:lvl1pPr>
              <a:defRPr spc="992" sz="6200"/>
            </a:lvl1pPr>
          </a:lstStyle>
          <a:p>
            <a:pPr/>
            <a:r>
              <a:t>Texto do Título</a:t>
            </a:r>
          </a:p>
        </p:txBody>
      </p:sp>
      <p:sp>
        <p:nvSpPr>
          <p:cNvPr id="32" name="Nível de Corpo Um…"/>
          <p:cNvSpPr txBox="1"/>
          <p:nvPr>
            <p:ph type="body" sz="quarter" idx="1"/>
          </p:nvPr>
        </p:nvSpPr>
        <p:spPr>
          <a:xfrm>
            <a:off x="660400" y="508000"/>
            <a:ext cx="11684000" cy="508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ClrTx/>
              <a:buSzTx/>
              <a:buNone/>
              <a:defRPr cap="all" spc="384" sz="2400"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o do Título"/>
          <p:cNvSpPr txBox="1"/>
          <p:nvPr>
            <p:ph type="title"/>
          </p:nvPr>
        </p:nvSpPr>
        <p:spPr>
          <a:xfrm>
            <a:off x="660400" y="3759200"/>
            <a:ext cx="11684000" cy="2222500"/>
          </a:xfrm>
          <a:prstGeom prst="rect">
            <a:avLst/>
          </a:prstGeom>
        </p:spPr>
        <p:txBody>
          <a:bodyPr anchor="ctr"/>
          <a:lstStyle>
            <a:lvl1pPr>
              <a:defRPr spc="992" sz="6200"/>
            </a:lvl1pPr>
          </a:lstStyle>
          <a:p>
            <a:pPr/>
            <a:r>
              <a:t>Texto do Título</a:t>
            </a:r>
          </a:p>
        </p:txBody>
      </p:sp>
      <p:sp>
        <p:nvSpPr>
          <p:cNvPr id="4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Imagem"/>
          <p:cNvSpPr/>
          <p:nvPr>
            <p:ph type="pic" idx="13"/>
          </p:nvPr>
        </p:nvSpPr>
        <p:spPr>
          <a:xfrm>
            <a:off x="6496050" y="6350"/>
            <a:ext cx="65024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9" name="Texto do Título"/>
          <p:cNvSpPr txBox="1"/>
          <p:nvPr>
            <p:ph type="title"/>
          </p:nvPr>
        </p:nvSpPr>
        <p:spPr>
          <a:xfrm>
            <a:off x="546100" y="4305300"/>
            <a:ext cx="5410200" cy="29845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0" name="Nível de Corpo Um…"/>
          <p:cNvSpPr txBox="1"/>
          <p:nvPr>
            <p:ph type="body" sz="quarter" idx="1"/>
          </p:nvPr>
        </p:nvSpPr>
        <p:spPr>
          <a:xfrm>
            <a:off x="546100" y="3429000"/>
            <a:ext cx="5410200" cy="889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228600">
              <a:spcBef>
                <a:spcPts val="0"/>
              </a:spcBef>
              <a:buClrTx/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457200">
              <a:spcBef>
                <a:spcPts val="0"/>
              </a:spcBef>
              <a:buClrTx/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685800">
              <a:spcBef>
                <a:spcPts val="0"/>
              </a:spcBef>
              <a:buClrTx/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914400">
              <a:spcBef>
                <a:spcPts val="0"/>
              </a:spcBef>
              <a:buClrTx/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7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Imagem"/>
          <p:cNvSpPr/>
          <p:nvPr>
            <p:ph type="pic" idx="13"/>
          </p:nvPr>
        </p:nvSpPr>
        <p:spPr>
          <a:xfrm>
            <a:off x="6502400" y="0"/>
            <a:ext cx="65024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Texto do Título"/>
          <p:cNvSpPr txBox="1"/>
          <p:nvPr>
            <p:ph type="title"/>
          </p:nvPr>
        </p:nvSpPr>
        <p:spPr>
          <a:xfrm>
            <a:off x="660400" y="609600"/>
            <a:ext cx="5080000" cy="18542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77" name="Nível de Corpo Um…"/>
          <p:cNvSpPr txBox="1"/>
          <p:nvPr>
            <p:ph type="body" sz="half" idx="1"/>
          </p:nvPr>
        </p:nvSpPr>
        <p:spPr>
          <a:xfrm>
            <a:off x="660400" y="2819400"/>
            <a:ext cx="5080000" cy="60579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3200"/>
              </a:spcBef>
              <a:defRPr sz="3000"/>
            </a:lvl1pPr>
            <a:lvl2pPr marL="787400" indent="-393700">
              <a:spcBef>
                <a:spcPts val="3200"/>
              </a:spcBef>
              <a:defRPr sz="3000"/>
            </a:lvl2pPr>
            <a:lvl3pPr marL="1181100" indent="-393700">
              <a:spcBef>
                <a:spcPts val="3200"/>
              </a:spcBef>
              <a:defRPr sz="3000"/>
            </a:lvl3pPr>
            <a:lvl4pPr marL="1574800" indent="-393700">
              <a:spcBef>
                <a:spcPts val="3200"/>
              </a:spcBef>
              <a:defRPr sz="3000"/>
            </a:lvl4pPr>
            <a:lvl5pPr marL="1968500" indent="-393700">
              <a:spcBef>
                <a:spcPts val="3200"/>
              </a:spcBef>
              <a:defRPr sz="30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Nível de Corpo Um…"/>
          <p:cNvSpPr txBox="1"/>
          <p:nvPr>
            <p:ph type="body" idx="1"/>
          </p:nvPr>
        </p:nvSpPr>
        <p:spPr>
          <a:xfrm>
            <a:off x="660400" y="1511300"/>
            <a:ext cx="11684000" cy="6718300"/>
          </a:xfrm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Imagem"/>
          <p:cNvSpPr/>
          <p:nvPr>
            <p:ph type="pic" sz="half" idx="13"/>
          </p:nvPr>
        </p:nvSpPr>
        <p:spPr>
          <a:xfrm>
            <a:off x="6502400" y="4879052"/>
            <a:ext cx="6502400" cy="48768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4" name="Imagem"/>
          <p:cNvSpPr/>
          <p:nvPr>
            <p:ph type="pic" sz="half" idx="14"/>
          </p:nvPr>
        </p:nvSpPr>
        <p:spPr>
          <a:xfrm>
            <a:off x="6502400" y="0"/>
            <a:ext cx="6502400" cy="4876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5" name="Imagem"/>
          <p:cNvSpPr/>
          <p:nvPr>
            <p:ph type="pic" idx="15"/>
          </p:nvPr>
        </p:nvSpPr>
        <p:spPr>
          <a:xfrm>
            <a:off x="0" y="0"/>
            <a:ext cx="65024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–Jaime Silveira"/>
          <p:cNvSpPr txBox="1"/>
          <p:nvPr>
            <p:ph type="body" sz="quarter" idx="13"/>
          </p:nvPr>
        </p:nvSpPr>
        <p:spPr>
          <a:xfrm>
            <a:off x="1270000" y="6362700"/>
            <a:ext cx="10464800" cy="520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</a:defRPr>
            </a:lvl1pPr>
          </a:lstStyle>
          <a:p>
            <a:pPr/>
            <a:r>
              <a:t>–Jaime Silveira</a:t>
            </a:r>
          </a:p>
        </p:txBody>
      </p:sp>
      <p:sp>
        <p:nvSpPr>
          <p:cNvPr id="104" name="“Digite uma citação aqui.”"/>
          <p:cNvSpPr txBox="1"/>
          <p:nvPr>
            <p:ph type="body" sz="quarter" idx="14"/>
          </p:nvPr>
        </p:nvSpPr>
        <p:spPr>
          <a:xfrm>
            <a:off x="1270000" y="4248150"/>
            <a:ext cx="10464800" cy="723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</a:lvl1pPr>
          </a:lstStyle>
          <a:p>
            <a:pPr/>
            <a:r>
              <a:t>“Digite uma citação aqui.” </a:t>
            </a:r>
          </a:p>
        </p:txBody>
      </p:sp>
      <p:sp>
        <p:nvSpPr>
          <p:cNvPr id="10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screva na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–Jaime Silveira"/>
          <p:cNvSpPr txBox="1"/>
          <p:nvPr>
            <p:ph type="body" sz="quarter" idx="13"/>
          </p:nvPr>
        </p:nvSpPr>
        <p:spPr>
          <a:xfrm>
            <a:off x="1270000" y="2959100"/>
            <a:ext cx="10464800" cy="520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</a:defRPr>
            </a:lvl1pPr>
          </a:lstStyle>
          <a:p>
            <a:pPr/>
            <a:r>
              <a:t>–Jaime Silveira</a:t>
            </a:r>
          </a:p>
        </p:txBody>
      </p:sp>
      <p:sp>
        <p:nvSpPr>
          <p:cNvPr id="113" name="“Digite uma citação aqui.”"/>
          <p:cNvSpPr txBox="1"/>
          <p:nvPr>
            <p:ph type="body" sz="quarter" idx="14"/>
          </p:nvPr>
        </p:nvSpPr>
        <p:spPr>
          <a:xfrm>
            <a:off x="1270000" y="1346200"/>
            <a:ext cx="10464800" cy="723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</a:lvl1pPr>
          </a:lstStyle>
          <a:p>
            <a:pPr/>
            <a:r>
              <a:t>“Digite uma citação aqui.” </a:t>
            </a:r>
          </a:p>
        </p:txBody>
      </p:sp>
      <p:sp>
        <p:nvSpPr>
          <p:cNvPr id="114" name="Imagem"/>
          <p:cNvSpPr/>
          <p:nvPr>
            <p:ph type="pic" idx="15"/>
          </p:nvPr>
        </p:nvSpPr>
        <p:spPr>
          <a:xfrm>
            <a:off x="-19050" y="3613150"/>
            <a:ext cx="13004800" cy="613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Imagem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660400" y="609600"/>
            <a:ext cx="11684000" cy="142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" name="Nível de Corpo Um…"/>
          <p:cNvSpPr txBox="1"/>
          <p:nvPr>
            <p:ph type="body" idx="1"/>
          </p:nvPr>
        </p:nvSpPr>
        <p:spPr>
          <a:xfrm>
            <a:off x="660400" y="2019300"/>
            <a:ext cx="11684000" cy="671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6311897" y="9258299"/>
            <a:ext cx="352045" cy="4191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1pPr>
      <a:lvl2pPr marL="0" marR="0" indent="228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2pPr>
      <a:lvl3pPr marL="0" marR="0" indent="457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3pPr>
      <a:lvl4pPr marL="0" marR="0" indent="685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4pPr>
      <a:lvl5pPr marL="0" marR="0" indent="914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5pPr>
      <a:lvl6pPr marL="0" marR="0" indent="11430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6pPr>
      <a:lvl7pPr marL="0" marR="0" indent="1371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7pPr>
      <a:lvl8pPr marL="0" marR="0" indent="1600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8pPr>
      <a:lvl9pPr marL="0" marR="0" indent="1828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720" strike="noStrike" sz="45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9pPr>
    </p:titleStyle>
    <p:bodyStyle>
      <a:lvl1pPr marL="4699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1pPr>
      <a:lvl2pPr marL="9398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2pPr>
      <a:lvl3pPr marL="14097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3pPr>
      <a:lvl4pPr marL="18796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4pPr>
      <a:lvl5pPr marL="23495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5pPr>
      <a:lvl6pPr marL="28194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6pPr>
      <a:lvl7pPr marL="32893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7pPr>
      <a:lvl8pPr marL="37592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8pPr>
      <a:lvl9pPr marL="4229100" marR="0" indent="-469900" algn="l" defTabSz="584200" latinLnBrk="0">
        <a:lnSpc>
          <a:spcPct val="100000"/>
        </a:lnSpc>
        <a:spcBef>
          <a:spcPts val="4200"/>
        </a:spcBef>
        <a:spcAft>
          <a:spcPts val="0"/>
        </a:spcAft>
        <a:buClr>
          <a:srgbClr val="646464"/>
        </a:buClr>
        <a:buSzPct val="90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Avenir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jpeg"/><Relationship Id="rId3" Type="http://schemas.openxmlformats.org/officeDocument/2006/relationships/image" Target="../media/image1.tif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tif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raça.jpg" descr="Graça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33" t="0" r="133" b="0"/>
          <a:stretch>
            <a:fillRect/>
          </a:stretch>
        </p:blipFill>
        <p:spPr>
          <a:xfrm>
            <a:off x="0" y="1209428"/>
            <a:ext cx="13004800" cy="733474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“Nada do que você faz é capaz de alterar o amor de Deus por você”"/>
          <p:cNvSpPr txBox="1"/>
          <p:nvPr>
            <p:ph type="body" idx="14"/>
          </p:nvPr>
        </p:nvSpPr>
        <p:spPr>
          <a:xfrm>
            <a:off x="1270000" y="3936999"/>
            <a:ext cx="10464800" cy="1346201"/>
          </a:xfrm>
          <a:prstGeom prst="rect">
            <a:avLst/>
          </a:prstGeom>
        </p:spPr>
        <p:txBody>
          <a:bodyPr/>
          <a:lstStyle/>
          <a:p>
            <a:pPr/>
            <a:r>
              <a:t>“Nada do que você faz é capaz de alterar o amor de Deus por você”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foto-31.jpg" descr="foto-31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9372" r="0" b="937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4" name="MAS O QUE É GRAÇA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MAS O QUE É GRAÇA?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Imagem" descr="Imagem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6456" r="0" b="6456"/>
          <a:stretch>
            <a:fillRect/>
          </a:stretch>
        </p:blipFill>
        <p:spPr>
          <a:xfrm>
            <a:off x="6502400" y="4879052"/>
            <a:ext cx="6502400" cy="4876801"/>
          </a:xfrm>
          <a:prstGeom prst="rect">
            <a:avLst/>
          </a:prstGeom>
        </p:spPr>
      </p:pic>
      <p:pic>
        <p:nvPicPr>
          <p:cNvPr id="147" name="Imagem" descr="Imagem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rcRect l="7112" t="0" r="7112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8" name="DOIS EXEMPLOS"/>
          <p:cNvSpPr txBox="1"/>
          <p:nvPr>
            <p:ph type="title" idx="4294967295"/>
          </p:nvPr>
        </p:nvSpPr>
        <p:spPr>
          <a:xfrm>
            <a:off x="546100" y="4103299"/>
            <a:ext cx="5410200" cy="2984501"/>
          </a:xfrm>
          <a:prstGeom prst="rect">
            <a:avLst/>
          </a:prstGeom>
        </p:spPr>
        <p:txBody>
          <a:bodyPr/>
          <a:lstStyle/>
          <a:p>
            <a:pPr/>
            <a:r>
              <a:t>DOIS EXEMPLOS</a:t>
            </a:r>
          </a:p>
        </p:txBody>
      </p:sp>
      <p:sp>
        <p:nvSpPr>
          <p:cNvPr id="149" name="maravilhosa graça"/>
          <p:cNvSpPr txBox="1"/>
          <p:nvPr>
            <p:ph type="body" sz="quarter" idx="4294967295"/>
          </p:nvPr>
        </p:nvSpPr>
        <p:spPr>
          <a:xfrm>
            <a:off x="546100" y="3429000"/>
            <a:ext cx="5410200" cy="889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cap="all" spc="384" sz="2400">
                <a:solidFill>
                  <a:schemeClr val="accent2">
                    <a:satOff val="44164"/>
                    <a:lumOff val="1423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/>
            <a:r>
              <a:t>maravilhosa graça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m" descr="Imagem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6205" t="0" r="26205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2" name="a graça altera a matemátic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graça altera a matemática</a:t>
            </a:r>
          </a:p>
        </p:txBody>
      </p:sp>
      <p:sp>
        <p:nvSpPr>
          <p:cNvPr id="153" name="maravilhosa graça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maravilhosa graça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m" descr="Imagem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6666" t="0" r="16666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6" name="a parábola da ovelha perdid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parábola da ovelha perdida</a:t>
            </a:r>
          </a:p>
        </p:txBody>
      </p:sp>
      <p:sp>
        <p:nvSpPr>
          <p:cNvPr id="157" name="maravilhosa graça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maravilhosa graça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m" descr="Imagem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6666" t="0" r="16666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0" name="COM qual dos irmãos você se identifica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6674">
              <a:defRPr spc="698" sz="4365"/>
            </a:lvl1pPr>
          </a:lstStyle>
          <a:p>
            <a:pPr/>
            <a:r>
              <a:t>COM qual dos irmãos você se identifica?</a:t>
            </a:r>
          </a:p>
        </p:txBody>
      </p:sp>
      <p:sp>
        <p:nvSpPr>
          <p:cNvPr id="161" name="maravilhosa graça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maravilhosa graça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Você ainda dúvida da graça de deu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6570">
              <a:defRPr spc="612" sz="3825"/>
            </a:lvl1pPr>
          </a:lstStyle>
          <a:p>
            <a:pPr/>
            <a:r>
              <a:t>Você ainda dúvida da graça de deus? </a:t>
            </a:r>
          </a:p>
        </p:txBody>
      </p:sp>
      <p:sp>
        <p:nvSpPr>
          <p:cNvPr id="164" name="Leia a bíblia e veja as pessoas que Deus usou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Leia a bíblia e veja as pessoas que Deus usou:</a:t>
            </a:r>
          </a:p>
          <a:p>
            <a:pPr/>
            <a:r>
              <a:t>Jacó, o enganador;</a:t>
            </a:r>
          </a:p>
          <a:p>
            <a:pPr/>
            <a:r>
              <a:t>Davi, o adultero;</a:t>
            </a:r>
          </a:p>
          <a:p>
            <a:pPr/>
            <a:r>
              <a:t>Pedro, o traidor;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“Deus ama você pelo que Ele é, e não pelo que nós somos.”"/>
          <p:cNvSpPr txBox="1"/>
          <p:nvPr>
            <p:ph type="body" idx="14"/>
          </p:nvPr>
        </p:nvSpPr>
        <p:spPr>
          <a:xfrm>
            <a:off x="1270000" y="3936999"/>
            <a:ext cx="10464800" cy="1346201"/>
          </a:xfrm>
          <a:prstGeom prst="rect">
            <a:avLst/>
          </a:prstGeom>
        </p:spPr>
        <p:txBody>
          <a:bodyPr/>
          <a:lstStyle/>
          <a:p>
            <a:pPr/>
            <a:r>
              <a:t>“</a:t>
            </a:r>
            <a:r>
              <a:rPr>
                <a:uFill>
                  <a:solidFill>
                    <a:srgbClr val="000000"/>
                  </a:solidFill>
                </a:uFill>
              </a:rPr>
              <a:t>Deus ama você pelo que Ele é, e não pelo que nós somos.”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1">
  <a:themeElements>
    <a:clrScheme name="New_Template1">
      <a:dk1>
        <a:srgbClr val="000000"/>
      </a:dk1>
      <a:lt1>
        <a:srgbClr val="FFFFFF"/>
      </a:lt1>
      <a:dk2>
        <a:srgbClr val="4F4F4F"/>
      </a:dk2>
      <a:lt2>
        <a:srgbClr val="BFBFBF"/>
      </a:lt2>
      <a:accent1>
        <a:srgbClr val="1B6BBC"/>
      </a:accent1>
      <a:accent2>
        <a:srgbClr val="42AAC9"/>
      </a:accent2>
      <a:accent3>
        <a:srgbClr val="518C15"/>
      </a:accent3>
      <a:accent4>
        <a:srgbClr val="DE9000"/>
      </a:accent4>
      <a:accent5>
        <a:srgbClr val="DB2800"/>
      </a:accent5>
      <a:accent6>
        <a:srgbClr val="B130C2"/>
      </a:accent6>
      <a:hlink>
        <a:srgbClr val="0000FF"/>
      </a:hlink>
      <a:folHlink>
        <a:srgbClr val="FF00FF"/>
      </a:folHlink>
    </a:clrScheme>
    <a:fontScheme name="New_Template1">
      <a:majorFont>
        <a:latin typeface="Avenir Light"/>
        <a:ea typeface="Avenir Light"/>
        <a:cs typeface="Avenir Light"/>
      </a:majorFont>
      <a:minorFont>
        <a:latin typeface="Avenir Light"/>
        <a:ea typeface="Avenir Light"/>
        <a:cs typeface="Avenir Light"/>
      </a:minorFont>
    </a:fontScheme>
    <a:fmtScheme name="New_Templat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450000"/>
            <a:satOff val="-18071"/>
            <a:lumOff val="-1460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384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veni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1">
  <a:themeElements>
    <a:clrScheme name="New_Template1">
      <a:dk1>
        <a:srgbClr val="000000"/>
      </a:dk1>
      <a:lt1>
        <a:srgbClr val="FFFFFF"/>
      </a:lt1>
      <a:dk2>
        <a:srgbClr val="4F4F4F"/>
      </a:dk2>
      <a:lt2>
        <a:srgbClr val="BFBFBF"/>
      </a:lt2>
      <a:accent1>
        <a:srgbClr val="1B6BBC"/>
      </a:accent1>
      <a:accent2>
        <a:srgbClr val="42AAC9"/>
      </a:accent2>
      <a:accent3>
        <a:srgbClr val="518C15"/>
      </a:accent3>
      <a:accent4>
        <a:srgbClr val="DE9000"/>
      </a:accent4>
      <a:accent5>
        <a:srgbClr val="DB2800"/>
      </a:accent5>
      <a:accent6>
        <a:srgbClr val="B130C2"/>
      </a:accent6>
      <a:hlink>
        <a:srgbClr val="0000FF"/>
      </a:hlink>
      <a:folHlink>
        <a:srgbClr val="FF00FF"/>
      </a:folHlink>
    </a:clrScheme>
    <a:fontScheme name="New_Template1">
      <a:majorFont>
        <a:latin typeface="Avenir Light"/>
        <a:ea typeface="Avenir Light"/>
        <a:cs typeface="Avenir Light"/>
      </a:majorFont>
      <a:minorFont>
        <a:latin typeface="Avenir Light"/>
        <a:ea typeface="Avenir Light"/>
        <a:cs typeface="Avenir Light"/>
      </a:minorFont>
    </a:fontScheme>
    <a:fmtScheme name="New_Templat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450000"/>
            <a:satOff val="-18071"/>
            <a:lumOff val="-1460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384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venir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