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Texto do Título</a:t>
            </a:r>
          </a:p>
        </p:txBody>
      </p:sp>
      <p:sp>
        <p:nvSpPr>
          <p:cNvPr id="12" name="Nível de Corpo Um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/>
          <p:nvPr>
            <p:ph type="pic" idx="13"/>
          </p:nvPr>
        </p:nvSpPr>
        <p:spPr>
          <a:xfrm>
            <a:off x="1619250" y="673100"/>
            <a:ext cx="9758016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o do Título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22" name="Nível de Corpo Um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/>
          <p:nvPr>
            <p:ph type="pic" sz="half" idx="13"/>
          </p:nvPr>
        </p:nvSpPr>
        <p:spPr>
          <a:xfrm>
            <a:off x="6718300" y="638919"/>
            <a:ext cx="5334001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o do Título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Texto do Título</a:t>
            </a:r>
          </a:p>
        </p:txBody>
      </p:sp>
      <p:sp>
        <p:nvSpPr>
          <p:cNvPr id="40" name="Nível de Corpo Um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4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7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7" name="Nível de Corpo Um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8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de Corpo Um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m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m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aime Silveira"/>
          <p:cNvSpPr txBox="1"/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i="1" sz="2400"/>
            </a:lvl1pPr>
          </a:lstStyle>
          <a:p>
            <a:pPr/>
            <a:r>
              <a:t>–Jaime Silveira</a:t>
            </a:r>
          </a:p>
        </p:txBody>
      </p:sp>
      <p:sp>
        <p:nvSpPr>
          <p:cNvPr id="94" name="“Digite uma citação aqui.”"/>
          <p:cNvSpPr txBox="1"/>
          <p:nvPr>
            <p:ph type="body" sz="quarter" idx="14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9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u sangue…"/>
          <p:cNvSpPr txBox="1"/>
          <p:nvPr>
            <p:ph type="subTitle" idx="1"/>
          </p:nvPr>
        </p:nvSpPr>
        <p:spPr>
          <a:xfrm>
            <a:off x="610140" y="638389"/>
            <a:ext cx="11784520" cy="8607263"/>
          </a:xfrm>
          <a:prstGeom prst="rect">
            <a:avLst/>
          </a:prstGeom>
        </p:spPr>
        <p:txBody>
          <a:bodyPr/>
          <a:lstStyle/>
          <a:p>
            <a:pPr defTabSz="519937">
              <a:defRPr sz="3293"/>
            </a:pPr>
            <a:r>
              <a:t>Teu sangue</a:t>
            </a:r>
          </a:p>
          <a:p>
            <a:pPr defTabSz="519937">
              <a:defRPr sz="3293"/>
            </a:pPr>
            <a:r>
              <a:t>Leva-me além, a todas as alturas</a:t>
            </a:r>
          </a:p>
          <a:p>
            <a:pPr defTabSz="519937">
              <a:defRPr sz="3293"/>
            </a:pPr>
            <a:r>
              <a:t>Onde ouço a Tua voz</a:t>
            </a:r>
          </a:p>
          <a:p>
            <a:pPr defTabSz="519937">
              <a:defRPr sz="3293"/>
            </a:pPr>
            <a:r>
              <a:t>Fala de Tua justiça pela minha vida</a:t>
            </a:r>
          </a:p>
          <a:p>
            <a:pPr defTabSz="519937">
              <a:defRPr sz="3293"/>
            </a:pPr>
            <a:r>
              <a:t>Jesus este é o Teu sangue</a:t>
            </a:r>
          </a:p>
          <a:p>
            <a:pPr defTabSz="519937">
              <a:defRPr sz="3293"/>
            </a:pPr>
          </a:p>
          <a:p>
            <a:pPr defTabSz="519937">
              <a:defRPr sz="3293"/>
            </a:pPr>
            <a:r>
              <a:t>Tua cruz</a:t>
            </a:r>
          </a:p>
          <a:p>
            <a:pPr defTabSz="519937">
              <a:defRPr sz="3293"/>
            </a:pPr>
            <a:r>
              <a:t>Mostra Tua graça, fala do Amor do Pai</a:t>
            </a:r>
          </a:p>
          <a:p>
            <a:pPr defTabSz="519937">
              <a:defRPr sz="3293"/>
            </a:pPr>
            <a:r>
              <a:t>Que prepara para nós um caminho para Ele</a:t>
            </a:r>
          </a:p>
          <a:p>
            <a:pPr defTabSz="519937">
              <a:defRPr sz="3293"/>
            </a:pPr>
            <a:r>
              <a:t>Onde posso me achegar</a:t>
            </a:r>
          </a:p>
          <a:p>
            <a:pPr defTabSz="519937">
              <a:defRPr sz="3293"/>
            </a:pPr>
            <a:r>
              <a:t>Somente pelo sangue</a:t>
            </a:r>
          </a:p>
          <a:p>
            <a:pPr defTabSz="519937">
              <a:defRPr sz="3293"/>
            </a:pPr>
          </a:p>
          <a:p>
            <a:pPr defTabSz="519937">
              <a:defRPr sz="3293"/>
            </a:pPr>
            <a:r>
              <a:t>Que nos lava dos pecados</a:t>
            </a:r>
          </a:p>
          <a:p>
            <a:pPr defTabSz="519937">
              <a:defRPr sz="3293"/>
            </a:pPr>
            <a:r>
              <a:t>Que nos traz restauração</a:t>
            </a:r>
          </a:p>
          <a:p>
            <a:pPr defTabSz="519937">
              <a:defRPr sz="3293"/>
            </a:pPr>
            <a:r>
              <a:t>Nada além do sangue</a:t>
            </a:r>
          </a:p>
          <a:p>
            <a:pPr defTabSz="519937">
              <a:defRPr sz="3293"/>
            </a:pPr>
            <a:r>
              <a:t>Nada além do sangue de Jesus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Que nos faz brancos como a neve…"/>
          <p:cNvSpPr txBox="1"/>
          <p:nvPr>
            <p:ph type="subTitle" idx="1"/>
          </p:nvPr>
        </p:nvSpPr>
        <p:spPr>
          <a:xfrm>
            <a:off x="687203" y="534576"/>
            <a:ext cx="11630394" cy="8684448"/>
          </a:xfrm>
          <a:prstGeom prst="rect">
            <a:avLst/>
          </a:prstGeom>
        </p:spPr>
        <p:txBody>
          <a:bodyPr anchor="ctr"/>
          <a:lstStyle/>
          <a:p>
            <a:pPr>
              <a:defRPr sz="5500"/>
            </a:pPr>
            <a:r>
              <a:t>Que nos faz brancos como a neve</a:t>
            </a:r>
          </a:p>
          <a:p>
            <a:pPr>
              <a:defRPr sz="5500"/>
            </a:pPr>
            <a:r>
              <a:t>Aceitos como Amigos de Deus</a:t>
            </a:r>
          </a:p>
          <a:p>
            <a:pPr>
              <a:defRPr sz="5500"/>
            </a:pPr>
            <a:r>
              <a:t>Nada além do sangue</a:t>
            </a:r>
          </a:p>
          <a:p>
            <a:pPr>
              <a:defRPr sz="5500"/>
            </a:pPr>
            <a:r>
              <a:t>Nada além do sangue de Jesus</a:t>
            </a:r>
          </a:p>
          <a:p>
            <a:pPr>
              <a:defRPr sz="5500"/>
            </a:pPr>
          </a:p>
          <a:p>
            <a:pPr>
              <a:defRPr sz="5500"/>
            </a:pPr>
            <a:r>
              <a:t>Eu sou livre!</a:t>
            </a:r>
          </a:p>
          <a:p>
            <a:pPr>
              <a:defRPr sz="5500"/>
            </a:pPr>
            <a:r>
              <a:t>Eu sou livre!</a:t>
            </a:r>
          </a:p>
          <a:p>
            <a:pPr>
              <a:defRPr sz="5500"/>
            </a:pPr>
            <a:r>
              <a:t>Nada além do sangue</a:t>
            </a:r>
          </a:p>
          <a:p>
            <a:pPr>
              <a:defRPr sz="5500"/>
            </a:pPr>
            <a:r>
              <a:t>Nada além do sangue de Jesus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