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1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8" name="Shape 12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showMasterSp="0" showMasterPhAnim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ha"/>
          <p:cNvSpPr/>
          <p:nvPr/>
        </p:nvSpPr>
        <p:spPr>
          <a:xfrm>
            <a:off x="508000" y="659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ha"/>
          <p:cNvSpPr/>
          <p:nvPr/>
        </p:nvSpPr>
        <p:spPr>
          <a:xfrm>
            <a:off x="508000" y="408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ha"/>
          <p:cNvSpPr/>
          <p:nvPr/>
        </p:nvSpPr>
        <p:spPr>
          <a:xfrm flipV="1">
            <a:off x="7994302" y="4526255"/>
            <a:ext cx="1" cy="164275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13"/>
          </p:nvPr>
        </p:nvSpPr>
        <p:spPr>
          <a:xfrm>
            <a:off x="508000" y="35052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exto do Título"/>
          <p:cNvSpPr txBox="1"/>
          <p:nvPr>
            <p:ph type="title"/>
          </p:nvPr>
        </p:nvSpPr>
        <p:spPr>
          <a:xfrm>
            <a:off x="508000" y="414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Texto do Título</a:t>
            </a:r>
          </a:p>
        </p:txBody>
      </p:sp>
      <p:sp>
        <p:nvSpPr>
          <p:cNvPr id="18" name="Nível de Corpo Um…"/>
          <p:cNvSpPr txBox="1"/>
          <p:nvPr>
            <p:ph type="body" sz="quarter" idx="1"/>
          </p:nvPr>
        </p:nvSpPr>
        <p:spPr>
          <a:xfrm>
            <a:off x="8280400" y="4140200"/>
            <a:ext cx="4241800" cy="24130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1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ha"/>
          <p:cNvSpPr/>
          <p:nvPr/>
        </p:nvSpPr>
        <p:spPr>
          <a:xfrm>
            <a:off x="508000" y="9131300"/>
            <a:ext cx="1199945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ha"/>
          <p:cNvSpPr/>
          <p:nvPr/>
        </p:nvSpPr>
        <p:spPr>
          <a:xfrm>
            <a:off x="508000" y="6629400"/>
            <a:ext cx="12000019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orem Ipsum Dolor"/>
          <p:cNvSpPr txBox="1"/>
          <p:nvPr>
            <p:ph type="body" sz="quarter" idx="13"/>
          </p:nvPr>
        </p:nvSpPr>
        <p:spPr>
          <a:xfrm>
            <a:off x="508000" y="6096000"/>
            <a:ext cx="7200900" cy="508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</a:lstStyle>
          <a:p>
            <a:pPr/>
            <a:r>
              <a:t>Lorem Ipsum Dolor</a:t>
            </a:r>
          </a:p>
        </p:txBody>
      </p:sp>
      <p:sp>
        <p:nvSpPr>
          <p:cNvPr id="29" name="Imagem"/>
          <p:cNvSpPr/>
          <p:nvPr>
            <p:ph type="pic" idx="14"/>
          </p:nvPr>
        </p:nvSpPr>
        <p:spPr>
          <a:xfrm>
            <a:off x="596900" y="633461"/>
            <a:ext cx="11811000" cy="52070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0" name="Texto do Título"/>
          <p:cNvSpPr txBox="1"/>
          <p:nvPr>
            <p:ph type="title"/>
          </p:nvPr>
        </p:nvSpPr>
        <p:spPr>
          <a:xfrm>
            <a:off x="508000" y="6680200"/>
            <a:ext cx="7200900" cy="24130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Texto do Título</a:t>
            </a:r>
          </a:p>
        </p:txBody>
      </p:sp>
      <p:sp>
        <p:nvSpPr>
          <p:cNvPr id="3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o Título"/>
          <p:cNvSpPr txBox="1"/>
          <p:nvPr>
            <p:ph type="title"/>
          </p:nvPr>
        </p:nvSpPr>
        <p:spPr>
          <a:xfrm>
            <a:off x="508000" y="3670300"/>
            <a:ext cx="11988800" cy="2413000"/>
          </a:xfrm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3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Linha"/>
          <p:cNvSpPr/>
          <p:nvPr/>
        </p:nvSpPr>
        <p:spPr>
          <a:xfrm>
            <a:off x="508000" y="4876800"/>
            <a:ext cx="56763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7" name="Linha"/>
          <p:cNvSpPr/>
          <p:nvPr/>
        </p:nvSpPr>
        <p:spPr>
          <a:xfrm>
            <a:off x="508000" y="2768600"/>
            <a:ext cx="5676316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8" name="Lorem Ipsum Dolor"/>
          <p:cNvSpPr txBox="1"/>
          <p:nvPr>
            <p:ph type="body" sz="quarter" idx="13"/>
          </p:nvPr>
        </p:nvSpPr>
        <p:spPr>
          <a:xfrm>
            <a:off x="508000" y="2171700"/>
            <a:ext cx="5676900" cy="508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2400"/>
            </a:lvl1pPr>
          </a:lstStyle>
          <a:p>
            <a:pPr/>
            <a:r>
              <a:t>Lorem Ipsum Dolor</a:t>
            </a:r>
          </a:p>
        </p:txBody>
      </p:sp>
      <p:sp>
        <p:nvSpPr>
          <p:cNvPr id="49" name="Imagem"/>
          <p:cNvSpPr/>
          <p:nvPr>
            <p:ph type="pic" sz="half" idx="14"/>
          </p:nvPr>
        </p:nvSpPr>
        <p:spPr>
          <a:xfrm>
            <a:off x="6818219" y="647699"/>
            <a:ext cx="5588001" cy="83312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0" name="Texto do Título"/>
          <p:cNvSpPr txBox="1"/>
          <p:nvPr>
            <p:ph type="title"/>
          </p:nvPr>
        </p:nvSpPr>
        <p:spPr>
          <a:xfrm>
            <a:off x="508000" y="2806700"/>
            <a:ext cx="5676900" cy="2032000"/>
          </a:xfrm>
          <a:prstGeom prst="rect">
            <a:avLst/>
          </a:prstGeom>
        </p:spPr>
        <p:txBody>
          <a:bodyPr/>
          <a:lstStyle>
            <a:lvl1pPr algn="l">
              <a:defRPr sz="5600"/>
            </a:lvl1pPr>
          </a:lstStyle>
          <a:p>
            <a:pPr/>
            <a:r>
              <a:t>Texto do Título</a:t>
            </a:r>
          </a:p>
        </p:txBody>
      </p:sp>
      <p:sp>
        <p:nvSpPr>
          <p:cNvPr id="51" name="Nível de Corpo Um…"/>
          <p:cNvSpPr txBox="1"/>
          <p:nvPr>
            <p:ph type="body" sz="quarter" idx="1"/>
          </p:nvPr>
        </p:nvSpPr>
        <p:spPr>
          <a:xfrm>
            <a:off x="508000" y="5029200"/>
            <a:ext cx="5676900" cy="40132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2400"/>
            </a:lvl1pPr>
            <a:lvl2pPr marL="0" indent="228600">
              <a:spcBef>
                <a:spcPts val="0"/>
              </a:spcBef>
              <a:buClrTx/>
              <a:buSzTx/>
              <a:buFontTx/>
              <a:buNone/>
              <a:defRPr sz="2400"/>
            </a:lvl2pPr>
            <a:lvl3pPr marL="0" indent="457200">
              <a:spcBef>
                <a:spcPts val="0"/>
              </a:spcBef>
              <a:buClrTx/>
              <a:buSzTx/>
              <a:buFontTx/>
              <a:buNone/>
              <a:defRPr sz="2400"/>
            </a:lvl3pPr>
            <a:lvl4pPr marL="0" indent="685800">
              <a:spcBef>
                <a:spcPts val="0"/>
              </a:spcBef>
              <a:buClrTx/>
              <a:buSzTx/>
              <a:buFontTx/>
              <a:buNone/>
              <a:defRPr sz="2400"/>
            </a:lvl4pPr>
            <a:lvl5pPr marL="0" indent="914400">
              <a:spcBef>
                <a:spcPts val="0"/>
              </a:spcBef>
              <a:buClrTx/>
              <a:buSzTx/>
              <a:buFontTx/>
              <a:buNone/>
              <a:defRPr sz="24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52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- Superi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0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 e 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68" name="Nível de Corpo Um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1" showMasterPhAnim="1">
  <p:cSld name="Título, Marcadores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Imagem"/>
          <p:cNvSpPr/>
          <p:nvPr>
            <p:ph type="pic" sz="half" idx="13"/>
          </p:nvPr>
        </p:nvSpPr>
        <p:spPr>
          <a:xfrm>
            <a:off x="6819900" y="2654300"/>
            <a:ext cx="5588000" cy="63500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77" name="Texto do Títul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Texto do Título</a:t>
            </a:r>
          </a:p>
        </p:txBody>
      </p:sp>
      <p:sp>
        <p:nvSpPr>
          <p:cNvPr id="78" name="Nível de Corpo Um…"/>
          <p:cNvSpPr txBox="1"/>
          <p:nvPr>
            <p:ph type="body" sz="half" idx="1"/>
          </p:nvPr>
        </p:nvSpPr>
        <p:spPr>
          <a:xfrm>
            <a:off x="508000" y="2730500"/>
            <a:ext cx="5816600" cy="6350000"/>
          </a:xfrm>
          <a:prstGeom prst="rect">
            <a:avLst/>
          </a:prstGeom>
        </p:spPr>
        <p:txBody>
          <a:bodyPr/>
          <a:lstStyle>
            <a:lvl1pPr marL="393700" indent="-393700">
              <a:spcBef>
                <a:spcPts val="1800"/>
              </a:spcBef>
              <a:buSzPct val="65000"/>
              <a:defRPr sz="3000"/>
            </a:lvl1pPr>
            <a:lvl2pPr marL="787400" indent="-393700">
              <a:spcBef>
                <a:spcPts val="1800"/>
              </a:spcBef>
              <a:buSzPct val="65000"/>
              <a:defRPr sz="3000"/>
            </a:lvl2pPr>
            <a:lvl3pPr marL="1181100" indent="-393700">
              <a:spcBef>
                <a:spcPts val="1800"/>
              </a:spcBef>
              <a:buSzPct val="65000"/>
              <a:defRPr sz="3000"/>
            </a:lvl3pPr>
            <a:lvl4pPr marL="1574800" indent="-393700">
              <a:spcBef>
                <a:spcPts val="1800"/>
              </a:spcBef>
              <a:buSzPct val="65000"/>
              <a:defRPr sz="3000"/>
            </a:lvl4pPr>
            <a:lvl5pPr marL="1968500" indent="-393700">
              <a:spcBef>
                <a:spcPts val="1800"/>
              </a:spcBef>
              <a:buSzPct val="65000"/>
              <a:defRPr sz="3000"/>
            </a:lvl5pPr>
          </a:lstStyle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9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Marcado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Nível de Corpo Um…"/>
          <p:cNvSpPr txBox="1"/>
          <p:nvPr>
            <p:ph type="body" idx="1"/>
          </p:nvPr>
        </p:nvSpPr>
        <p:spPr>
          <a:xfrm>
            <a:off x="508000" y="1270000"/>
            <a:ext cx="11988800" cy="7213600"/>
          </a:xfrm>
          <a:prstGeom prst="rect">
            <a:avLst/>
          </a:prstGeom>
        </p:spPr>
        <p:txBody>
          <a:bodyPr/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Três F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Imagem"/>
          <p:cNvSpPr/>
          <p:nvPr>
            <p:ph type="pic" sz="quarter" idx="13"/>
          </p:nvPr>
        </p:nvSpPr>
        <p:spPr>
          <a:xfrm>
            <a:off x="6856319" y="4772799"/>
            <a:ext cx="5499101" cy="42291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5" name="Imagem"/>
          <p:cNvSpPr/>
          <p:nvPr>
            <p:ph type="pic" sz="quarter" idx="14"/>
          </p:nvPr>
        </p:nvSpPr>
        <p:spPr>
          <a:xfrm>
            <a:off x="6860562" y="609600"/>
            <a:ext cx="5499101" cy="35306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6" name="Imagem"/>
          <p:cNvSpPr/>
          <p:nvPr>
            <p:ph type="pic" sz="half" idx="15"/>
          </p:nvPr>
        </p:nvSpPr>
        <p:spPr>
          <a:xfrm>
            <a:off x="557119" y="609599"/>
            <a:ext cx="5588001" cy="8394701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97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–Jaime Silveira"/>
          <p:cNvSpPr txBox="1"/>
          <p:nvPr>
            <p:ph type="body" sz="quarter" idx="13"/>
          </p:nvPr>
        </p:nvSpPr>
        <p:spPr>
          <a:xfrm>
            <a:off x="533400" y="5969000"/>
            <a:ext cx="11938000" cy="6096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200"/>
              </a:spcBef>
              <a:buClrTx/>
              <a:buSzTx/>
              <a:buFontTx/>
              <a:buNone/>
              <a:defRPr i="1" sz="3000"/>
            </a:lvl1pPr>
          </a:lstStyle>
          <a:p>
            <a:pPr/>
            <a:r>
              <a:t>–Jaime Silveira</a:t>
            </a:r>
          </a:p>
        </p:txBody>
      </p:sp>
      <p:sp>
        <p:nvSpPr>
          <p:cNvPr id="105" name="“Digite uma citação aqui.”"/>
          <p:cNvSpPr txBox="1"/>
          <p:nvPr>
            <p:ph type="body" sz="quarter" idx="14"/>
          </p:nvPr>
        </p:nvSpPr>
        <p:spPr>
          <a:xfrm>
            <a:off x="1270000" y="4254500"/>
            <a:ext cx="10464800" cy="7112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“Digite uma citação aqui.” </a:t>
            </a:r>
          </a:p>
        </p:txBody>
      </p:sp>
      <p:sp>
        <p:nvSpPr>
          <p:cNvPr id="106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Imagem"/>
          <p:cNvSpPr/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14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showMasterSp="0" showMasterPhAnim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Número do Slide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ha"/>
          <p:cNvSpPr/>
          <p:nvPr/>
        </p:nvSpPr>
        <p:spPr>
          <a:xfrm>
            <a:off x="508000" y="21717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ha"/>
          <p:cNvSpPr/>
          <p:nvPr/>
        </p:nvSpPr>
        <p:spPr>
          <a:xfrm>
            <a:off x="508000" y="635000"/>
            <a:ext cx="1199729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exto do Título"/>
          <p:cNvSpPr txBox="1"/>
          <p:nvPr>
            <p:ph type="title"/>
          </p:nvPr>
        </p:nvSpPr>
        <p:spPr>
          <a:xfrm>
            <a:off x="508000" y="800100"/>
            <a:ext cx="11988800" cy="121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Texto do Título</a:t>
            </a:r>
          </a:p>
        </p:txBody>
      </p:sp>
      <p:sp>
        <p:nvSpPr>
          <p:cNvPr id="5" name="Nível de Corpo Um…"/>
          <p:cNvSpPr txBox="1"/>
          <p:nvPr>
            <p:ph type="body" idx="1"/>
          </p:nvPr>
        </p:nvSpPr>
        <p:spPr>
          <a:xfrm>
            <a:off x="508000" y="2628900"/>
            <a:ext cx="11988800" cy="609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" name="Número do Slide"/>
          <p:cNvSpPr txBox="1"/>
          <p:nvPr>
            <p:ph type="sldNum" sz="quarter" idx="2"/>
          </p:nvPr>
        </p:nvSpPr>
        <p:spPr>
          <a:xfrm>
            <a:off x="6324599" y="9258300"/>
            <a:ext cx="342901" cy="4064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228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457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685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9144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11430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13716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16002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1828800" algn="ctr" defTabSz="584200" rtl="0" latinLnBrk="0">
        <a:lnSpc>
          <a:spcPct val="90000"/>
        </a:lnSpc>
        <a:spcBef>
          <a:spcPts val="16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7000" u="none">
          <a:ln>
            <a:noFill/>
          </a:ln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4699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9398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4097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18796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23495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28194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32893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37592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4229100" marR="0" indent="-469900" algn="l" defTabSz="584200" rtl="0" latinLnBrk="0">
        <a:lnSpc>
          <a:spcPct val="100000"/>
        </a:lnSpc>
        <a:spcBef>
          <a:spcPts val="2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3600" u="none">
          <a:ln>
            <a:noFill/>
          </a:ln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/Relationships>
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m" descr="Imagem"/>
          <p:cNvPicPr>
            <a:picLocks noChangeAspect="0"/>
          </p:cNvPicPr>
          <p:nvPr>
            <p:ph type="pic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69900" y="544561"/>
            <a:ext cx="12065000" cy="5537201"/>
          </a:xfrm>
          <a:prstGeom prst="rect">
            <a:avLst/>
          </a:prstGeom>
        </p:spPr>
      </p:pic>
      <p:sp>
        <p:nvSpPr>
          <p:cNvPr id="131" name="DOIS ENCONTROS"/>
          <p:cNvSpPr txBox="1"/>
          <p:nvPr>
            <p:ph type="title"/>
          </p:nvPr>
        </p:nvSpPr>
        <p:spPr>
          <a:xfrm>
            <a:off x="508000" y="6680200"/>
            <a:ext cx="11988800" cy="2413000"/>
          </a:xfrm>
          <a:prstGeom prst="rect">
            <a:avLst/>
          </a:prstGeom>
        </p:spPr>
        <p:txBody>
          <a:bodyPr/>
          <a:lstStyle>
            <a:lvl1pPr algn="ctr"/>
          </a:lstStyle>
          <a:p>
            <a:pPr/>
            <a:r>
              <a:t>DOIS ENCONTROS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agem" descr="Imagem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92900" y="2565400"/>
            <a:ext cx="5842000" cy="6680200"/>
          </a:xfrm>
          <a:prstGeom prst="rect">
            <a:avLst/>
          </a:prstGeom>
        </p:spPr>
      </p:pic>
      <p:sp>
        <p:nvSpPr>
          <p:cNvPr id="134" name="UM ENCONTRO COM O MUNDO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defTabSz="566674">
              <a:spcBef>
                <a:spcPts val="1500"/>
              </a:spcBef>
              <a:defRPr sz="6790"/>
            </a:lvl1pPr>
          </a:lstStyle>
          <a:p>
            <a:pPr/>
            <a:r>
              <a:t>UM ENCONTRO COM O MUNDO</a:t>
            </a:r>
          </a:p>
        </p:txBody>
      </p:sp>
      <p:sp>
        <p:nvSpPr>
          <p:cNvPr id="135" name="Você já ouviu falar em sexo fora do casamento, vícios, magoas, divorcio?…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Você já ouviu falar em sexo fora do casamento, vícios, magoas, divorcio?</a:t>
            </a:r>
          </a:p>
          <a:p>
            <a:pPr/>
            <a:r>
              <a:t>E quais são as consequências de tudo isso?</a:t>
            </a:r>
          </a:p>
          <a:p>
            <a:pPr/>
            <a:r>
              <a:t>Viver em busca da felicidade nos leva a vários enganos.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7" dur="1500"/>
                                        <p:tgtEl>
                                          <p:spTgt spid="1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Class="entr" nodeType="withEffect" presetSubtype="0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0" dur="1500"/>
                                        <p:tgtEl>
                                          <p:spTgt spid="1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15" dur="1500"/>
                                        <p:tgtEl>
                                          <p:spTgt spid="1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Class="entr" nodeType="clickEffect" presetID="9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9" fill="hold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dissolve" transition="in">
                                      <p:cBhvr>
                                        <p:cTn id="20" dur="1500"/>
                                        <p:tgtEl>
                                          <p:spTgt spid="1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3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UMA VIDA LONGE DA VONTADE DE DE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UMA VIDA LONGE DA VONTADE DE DEUS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Imagem" descr="Imagem"/>
          <p:cNvPicPr>
            <a:picLocks noChangeAspect="0"/>
          </p:cNvPicPr>
          <p:nvPr>
            <p:ph type="pic" idx="13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729319" y="4683899"/>
            <a:ext cx="5753101" cy="4559301"/>
          </a:xfrm>
          <a:prstGeom prst="rect">
            <a:avLst/>
          </a:prstGeom>
        </p:spPr>
      </p:pic>
      <p:pic>
        <p:nvPicPr>
          <p:cNvPr id="140" name="Imagem" descr="Imagem"/>
          <p:cNvPicPr>
            <a:picLocks noChangeAspect="0"/>
          </p:cNvPicPr>
          <p:nvPr>
            <p:ph type="pic" idx="14"/>
          </p:nvPr>
        </p:nvPicPr>
        <p:blipFill>
          <a:blip r:embed="rId3">
            <a:extLst/>
          </a:blip>
          <a:stretch>
            <a:fillRect/>
          </a:stretch>
        </p:blipFill>
        <p:spPr>
          <a:xfrm>
            <a:off x="6733562" y="520700"/>
            <a:ext cx="5753101" cy="3860800"/>
          </a:xfrm>
          <a:prstGeom prst="rect">
            <a:avLst/>
          </a:prstGeom>
        </p:spPr>
      </p:pic>
      <p:pic>
        <p:nvPicPr>
          <p:cNvPr id="141" name="Imagem" descr="Imagem"/>
          <p:cNvPicPr>
            <a:picLocks noChangeAspect="0"/>
          </p:cNvPicPr>
          <p:nvPr>
            <p:ph type="pic" idx="15"/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30119" y="520699"/>
            <a:ext cx="5842001" cy="8724901"/>
          </a:xfrm>
          <a:prstGeom prst="rect">
            <a:avLst/>
          </a:prstGeom>
        </p:spPr>
      </p:pic>
      <p:sp>
        <p:nvSpPr>
          <p:cNvPr id="142" name="PRAZER"/>
          <p:cNvSpPr txBox="1"/>
          <p:nvPr/>
        </p:nvSpPr>
        <p:spPr>
          <a:xfrm>
            <a:off x="823490" y="3829049"/>
            <a:ext cx="2303563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PRAZER</a:t>
            </a:r>
          </a:p>
        </p:txBody>
      </p:sp>
      <p:sp>
        <p:nvSpPr>
          <p:cNvPr id="143" name="FAMA!!!"/>
          <p:cNvSpPr txBox="1"/>
          <p:nvPr/>
        </p:nvSpPr>
        <p:spPr>
          <a:xfrm>
            <a:off x="6944890" y="755649"/>
            <a:ext cx="2303563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FFFFFF"/>
                </a:solidFill>
              </a:defRPr>
            </a:lvl1pPr>
          </a:lstStyle>
          <a:p>
            <a:pPr/>
            <a:r>
              <a:t>FAMA!!!</a:t>
            </a:r>
          </a:p>
        </p:txBody>
      </p:sp>
      <p:sp>
        <p:nvSpPr>
          <p:cNvPr id="144" name="DINHEIRO"/>
          <p:cNvSpPr txBox="1"/>
          <p:nvPr/>
        </p:nvSpPr>
        <p:spPr>
          <a:xfrm>
            <a:off x="9611890" y="8210549"/>
            <a:ext cx="2303563" cy="50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pPr/>
            <a:r>
              <a:t>DINHEIRO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ID="10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7" dur="1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Class="entr" nodeType="clickEffect" presetID="10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id="12" dur="1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Class="entr" nodeType="clickEffect" presetSubtype="9" presetID="15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Class="entr" nodeType="clickEffect" presetSubtype="9" presetID="15" grpId="4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Class="entr" nodeType="clickEffect" presetSubtype="9" presetID="15" grpId="5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Class="entr" nodeType="clickEffect" presetSubtype="9" presetID="15" grpId="6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3" grpId="2"/>
      <p:bldP build="whole" bldLvl="1" animBg="1" rev="0" advAuto="0" spid="140" grpId="1"/>
      <p:bldP build="whole" bldLvl="1" animBg="1" rev="0" advAuto="0" spid="141" grpId="3"/>
      <p:bldP build="whole" bldLvl="1" animBg="1" rev="0" advAuto="0" spid="142" grpId="4"/>
      <p:bldP build="whole" bldLvl="1" animBg="1" rev="0" advAuto="0" spid="139" grpId="5"/>
      <p:bldP build="whole" bldLvl="1" animBg="1" rev="0" advAuto="0" spid="144" grpId="6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Imagem" descr="Imagem"/>
          <p:cNvPicPr>
            <a:picLocks noChangeAspect="0"/>
          </p:cNvPicPr>
          <p:nvPr>
            <p:ph type="pic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6691219" y="558799"/>
            <a:ext cx="5842001" cy="8661401"/>
          </a:xfrm>
          <a:prstGeom prst="rect">
            <a:avLst/>
          </a:prstGeom>
        </p:spPr>
      </p:pic>
      <p:sp>
        <p:nvSpPr>
          <p:cNvPr id="147" name="UM ENCONTRO COM JESU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UM ENCONTRO COM JESUS</a:t>
            </a:r>
          </a:p>
        </p:txBody>
      </p:sp>
      <p:sp>
        <p:nvSpPr>
          <p:cNvPr id="148" name="...saíram, pois da cidade e foram ter com Ele. JO. 4:30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...saíram, pois da cidade e foram ter com Ele. JO. 4:30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EMPECILIOS VIRÃO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EMPECILIOS VIRÃO!</a:t>
            </a:r>
          </a:p>
        </p:txBody>
      </p:sp>
      <p:sp>
        <p:nvSpPr>
          <p:cNvPr id="151" name="Preocupações.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Preocupações.</a:t>
            </a:r>
          </a:p>
          <a:p>
            <a:pPr/>
            <a:r>
              <a:t>Falta de fé.</a:t>
            </a:r>
          </a:p>
          <a:p>
            <a:pPr/>
            <a:r>
              <a:t>Desonestidade.</a:t>
            </a:r>
          </a:p>
          <a:p>
            <a:pPr/>
            <a:r>
              <a:t>Falta de humildade.</a:t>
            </a:r>
          </a:p>
          <a:p>
            <a:pPr/>
            <a:r>
              <a:t>Passividade.</a:t>
            </a: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9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Class="entr" nodeType="withEffect" presetSubtype="9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Class="entr" nodeType="clickEffect" presetSubtype="9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Class="entr" nodeType="clickEffect" presetSubtype="9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Class="entr" nodeType="clickEffect" presetSubtype="9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Class="entr" nodeType="clickEffect" presetSubtype="9" presetID="15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p" bldLvl="5" animBg="1" rev="0" advAuto="0" spid="151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m" descr="Imagem"/>
          <p:cNvPicPr>
            <a:picLocks noChangeAspect="0"/>
          </p:cNvPicPr>
          <p:nvPr>
            <p:ph type="pic" idx="14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469900" y="544561"/>
            <a:ext cx="12065000" cy="5537201"/>
          </a:xfrm>
          <a:prstGeom prst="rect">
            <a:avLst/>
          </a:prstGeom>
        </p:spPr>
      </p:pic>
      <p:sp>
        <p:nvSpPr>
          <p:cNvPr id="154" name="SOMOS ATRAÍDOS PARA ELE"/>
          <p:cNvSpPr txBox="1"/>
          <p:nvPr>
            <p:ph type="title"/>
          </p:nvPr>
        </p:nvSpPr>
        <p:spPr>
          <a:xfrm>
            <a:off x="508000" y="6680200"/>
            <a:ext cx="11988800" cy="2413000"/>
          </a:xfrm>
          <a:prstGeom prst="rect">
            <a:avLst/>
          </a:prstGeom>
        </p:spPr>
        <p:txBody>
          <a:bodyPr/>
          <a:lstStyle/>
          <a:p>
            <a:pPr/>
            <a:r>
              <a:t>SOMOS ATRAÍDOS PARA ELE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Efésios 1:4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Efésios 1:4</a:t>
            </a:r>
          </a:p>
        </p:txBody>
      </p:sp>
      <p:sp>
        <p:nvSpPr>
          <p:cNvPr id="157" name="&quot;Assim como nos escolheu nele antes da fundação do mundo, para sermos santos e irrepreensíveis perante ele; e em amor.&quot;"/>
          <p:cNvSpPr txBox="1"/>
          <p:nvPr>
            <p:ph type="body" idx="14"/>
          </p:nvPr>
        </p:nvSpPr>
        <p:spPr>
          <a:xfrm>
            <a:off x="1270000" y="3644900"/>
            <a:ext cx="10464800" cy="1930401"/>
          </a:xfrm>
          <a:prstGeom prst="rect">
            <a:avLst/>
          </a:prstGeom>
        </p:spPr>
        <p:txBody>
          <a:bodyPr/>
          <a:lstStyle/>
          <a:p>
            <a:pPr/>
            <a:r>
              <a:t>"</a:t>
            </a:r>
            <a:r>
              <a:rPr i="1"/>
              <a:t>Assim como nos escolheu nele antes da fundação do mundo, para sermos santos e irrepreensíveis perante ele; e em amor.</a:t>
            </a:r>
            <a:r>
              <a:t>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Isaías 40:31"/>
          <p:cNvSpPr txBox="1"/>
          <p:nvPr>
            <p:ph type="body" idx="13"/>
          </p:nvPr>
        </p:nvSpPr>
        <p:spPr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pPr/>
            <a:r>
              <a:t>Isaías 40:31</a:t>
            </a:r>
          </a:p>
        </p:txBody>
      </p:sp>
      <p:sp>
        <p:nvSpPr>
          <p:cNvPr id="160" name="&quot;mas os que esperam no SENHOR renovam as suas forças, sobem com asas como águias, correm e não se cansam, caminham e não se fatigam..&quot;"/>
          <p:cNvSpPr txBox="1"/>
          <p:nvPr>
            <p:ph type="body" idx="14"/>
          </p:nvPr>
        </p:nvSpPr>
        <p:spPr>
          <a:xfrm>
            <a:off x="1270000" y="3644900"/>
            <a:ext cx="10464800" cy="1930401"/>
          </a:xfrm>
          <a:prstGeom prst="rect">
            <a:avLst/>
          </a:prstGeom>
        </p:spPr>
        <p:txBody>
          <a:bodyPr/>
          <a:lstStyle/>
          <a:p>
            <a:pPr/>
            <a:r>
              <a:t>"</a:t>
            </a:r>
            <a:r>
              <a:rPr i="1"/>
              <a:t>mas os que esperam no SENHOR renovam as suas forças, sobem com asas como águias, correm e não se cansam, caminham e não se fatigam..</a:t>
            </a:r>
            <a:r>
              <a:t>"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 standalone="yes"?><Relationships xmlns="http://schemas.openxmlformats.org/package/2006/relationships"><Relationship Id="rId1" Type="http://schemas.openxmlformats.org/officeDocument/2006/relationships/image" Target="../media/image1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