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274" r:id="rId2"/>
    <p:sldId id="288" r:id="rId3"/>
    <p:sldId id="289" r:id="rId4"/>
    <p:sldId id="256" r:id="rId5"/>
    <p:sldId id="290" r:id="rId6"/>
    <p:sldId id="291" r:id="rId7"/>
    <p:sldId id="292" r:id="rId8"/>
    <p:sldId id="293" r:id="rId9"/>
    <p:sldId id="296" r:id="rId10"/>
    <p:sldId id="297" r:id="rId11"/>
    <p:sldId id="294" r:id="rId12"/>
    <p:sldId id="275" r:id="rId13"/>
    <p:sldId id="276" r:id="rId14"/>
    <p:sldId id="277" r:id="rId15"/>
    <p:sldId id="278" r:id="rId16"/>
    <p:sldId id="279" r:id="rId17"/>
    <p:sldId id="282" r:id="rId18"/>
    <p:sldId id="283" r:id="rId19"/>
    <p:sldId id="284" r:id="rId20"/>
    <p:sldId id="285" r:id="rId21"/>
    <p:sldId id="300" r:id="rId22"/>
    <p:sldId id="298" r:id="rId23"/>
    <p:sldId id="286" r:id="rId24"/>
    <p:sldId id="259" r:id="rId25"/>
    <p:sldId id="299" r:id="rId26"/>
    <p:sldId id="271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738" autoAdjust="0"/>
  </p:normalViewPr>
  <p:slideViewPr>
    <p:cSldViewPr>
      <p:cViewPr varScale="1">
        <p:scale>
          <a:sx n="93" d="100"/>
          <a:sy n="93" d="100"/>
        </p:scale>
        <p:origin x="-13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21791-FB84-4B39-A2E9-E41D7CC2086A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610B0-9967-4F64-812A-7D48C5CB0B43}" type="slidenum">
              <a:rPr lang="pt-BR" smtClean="0"/>
              <a:pPr/>
              <a:t>‹Nr.›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365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Quando </a:t>
            </a:r>
            <a:r>
              <a:rPr lang="pt-BR" dirty="0" err="1" smtClean="0"/>
              <a:t>vc</a:t>
            </a:r>
            <a:r>
              <a:rPr lang="pt-BR" dirty="0" smtClean="0"/>
              <a:t> cai e rala o</a:t>
            </a:r>
            <a:r>
              <a:rPr lang="pt-BR" baseline="0" dirty="0" smtClean="0"/>
              <a:t> joelho dói </a:t>
            </a:r>
            <a:r>
              <a:rPr lang="pt-BR" baseline="0" dirty="0" err="1" smtClean="0"/>
              <a:t>né</a:t>
            </a:r>
            <a:r>
              <a:rPr lang="pt-BR" baseline="0" dirty="0" smtClean="0"/>
              <a:t> e </a:t>
            </a:r>
            <a:r>
              <a:rPr lang="pt-BR" baseline="0" dirty="0" err="1" smtClean="0"/>
              <a:t>vc</a:t>
            </a:r>
            <a:r>
              <a:rPr lang="pt-BR" baseline="0" dirty="0" smtClean="0"/>
              <a:t> muitas vezes não quer que encosta molhe, quando seu coração esta machucado </a:t>
            </a:r>
            <a:r>
              <a:rPr lang="pt-BR" baseline="0" dirty="0" err="1" smtClean="0"/>
              <a:t>vc</a:t>
            </a:r>
            <a:r>
              <a:rPr lang="pt-BR" baseline="0" dirty="0" smtClean="0"/>
              <a:t> sente um dor lá dentro do coração, essa tristeza são feridas que o diabo coloca no seu coração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610B0-9967-4F64-812A-7D48C5CB0B43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Ele te trouxe aqui para</a:t>
            </a:r>
            <a:r>
              <a:rPr lang="pt-BR" baseline="0" dirty="0" smtClean="0"/>
              <a:t> resolver todo sentimento estranho que </a:t>
            </a:r>
            <a:r>
              <a:rPr lang="pt-BR" baseline="0" dirty="0" err="1" smtClean="0"/>
              <a:t>vc</a:t>
            </a:r>
            <a:r>
              <a:rPr lang="pt-BR" baseline="0" dirty="0" smtClean="0"/>
              <a:t> sente que </a:t>
            </a:r>
            <a:r>
              <a:rPr lang="pt-BR" baseline="0" dirty="0" err="1" smtClean="0"/>
              <a:t>vc</a:t>
            </a:r>
            <a:r>
              <a:rPr lang="pt-BR" baseline="0" dirty="0" smtClean="0"/>
              <a:t> não consegue entender, vergonha de situações, medos, complexos de inferioridade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610B0-9967-4F64-812A-7D48C5CB0B43}" type="slidenum">
              <a:rPr lang="pt-BR" smtClean="0"/>
              <a:pPr/>
              <a:t>24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É</a:t>
            </a:r>
            <a:r>
              <a:rPr lang="pt-BR" baseline="0" dirty="0" smtClean="0"/>
              <a:t> como uma cicatriz </a:t>
            </a:r>
            <a:r>
              <a:rPr lang="pt-BR" baseline="0" dirty="0" err="1" smtClean="0"/>
              <a:t>vc</a:t>
            </a:r>
            <a:r>
              <a:rPr lang="pt-BR" baseline="0" dirty="0" smtClean="0"/>
              <a:t> vai olhar e lembrar do que aconteceu mas não vai mais sentir dor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610B0-9967-4F64-812A-7D48C5CB0B43}" type="slidenum">
              <a:rPr lang="pt-BR" smtClean="0"/>
              <a:pPr/>
              <a:t>26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Retângulo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pt-BR"/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5" name="Espaço Reservado para Texto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Retângulo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Retângulo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spaço Reservado para Dat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  <p:sp>
        <p:nvSpPr>
          <p:cNvPr id="14" name="Espaço Reservado para Rodapé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B03584B-87B9-4966-8CBB-FFF33036CB01}" type="datetimeFigureOut">
              <a:rPr lang="pt-BR" smtClean="0"/>
              <a:pPr/>
              <a:t>13/11/14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Retângulo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ângulo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ângulo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C6A3DF3-6997-4F8B-BC50-0A3572ECECE5}" type="slidenum">
              <a:rPr lang="pt-BR" smtClean="0"/>
              <a:pPr/>
              <a:t>‹Nr.›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tatic.blogstorage.hi-pi.com/photos/juniormascote.spaceblog.com.br/images/gd/1252424023/MENINA-DE-8-ANOS-SOFRIA-ABUSO-SEXUAL-EM-IBIRAPITANGA.jpg" TargetMode="External"/><Relationship Id="rId3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or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7504" y="2348880"/>
            <a:ext cx="3456384" cy="42484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pt-BR" sz="88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Cura da Alma</a:t>
            </a:r>
            <a:endParaRPr lang="en-US" sz="88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7979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i="1" dirty="0" smtClean="0"/>
              <a:t>“A lei do </a:t>
            </a:r>
            <a:r>
              <a:rPr lang="en-US" sz="4800" i="1" dirty="0" err="1" smtClean="0"/>
              <a:t>Senhor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é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perfeita</a:t>
            </a:r>
            <a:r>
              <a:rPr lang="en-US" sz="4800" i="1" dirty="0" smtClean="0"/>
              <a:t> e </a:t>
            </a:r>
            <a:r>
              <a:rPr lang="en-US" sz="4800" b="1" i="1" dirty="0" err="1" smtClean="0"/>
              <a:t>restaura</a:t>
            </a:r>
            <a:r>
              <a:rPr lang="en-US" sz="4800" b="1" i="1" dirty="0" smtClean="0"/>
              <a:t> (</a:t>
            </a:r>
            <a:r>
              <a:rPr lang="en-US" sz="4800" b="1" i="1" dirty="0" err="1" smtClean="0"/>
              <a:t>cura</a:t>
            </a:r>
            <a:r>
              <a:rPr lang="en-US" sz="4800" b="1" i="1" dirty="0" smtClean="0"/>
              <a:t>) a alma</a:t>
            </a:r>
            <a:r>
              <a:rPr lang="en-US" sz="4800" i="1" dirty="0" smtClean="0"/>
              <a:t>; o </a:t>
            </a:r>
            <a:r>
              <a:rPr lang="en-US" sz="4800" i="1" dirty="0" err="1" smtClean="0"/>
              <a:t>testemunho</a:t>
            </a:r>
            <a:r>
              <a:rPr lang="en-US" sz="4800" i="1" dirty="0" smtClean="0"/>
              <a:t> do </a:t>
            </a:r>
            <a:r>
              <a:rPr lang="en-US" sz="4800" i="1" dirty="0" err="1" smtClean="0"/>
              <a:t>Senhor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é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fiel</a:t>
            </a:r>
            <a:r>
              <a:rPr lang="en-US" sz="4800" i="1" dirty="0" smtClean="0"/>
              <a:t> e </a:t>
            </a:r>
            <a:r>
              <a:rPr lang="en-US" sz="4800" i="1" dirty="0" err="1" smtClean="0"/>
              <a:t>dá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sabedoria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aos</a:t>
            </a:r>
            <a:r>
              <a:rPr lang="en-US" sz="4800" i="1" dirty="0" smtClean="0"/>
              <a:t> </a:t>
            </a:r>
            <a:r>
              <a:rPr lang="en-US" sz="4800" i="1" dirty="0" err="1" smtClean="0"/>
              <a:t>símplices</a:t>
            </a:r>
            <a:r>
              <a:rPr lang="en-US" sz="4800" i="1" dirty="0" smtClean="0"/>
              <a:t>”. </a:t>
            </a:r>
          </a:p>
          <a:p>
            <a:pPr marL="0" indent="0" algn="ctr">
              <a:buNone/>
            </a:pPr>
            <a:r>
              <a:rPr lang="en-US" sz="4800" dirty="0" err="1" smtClean="0"/>
              <a:t>Salmos</a:t>
            </a:r>
            <a:r>
              <a:rPr lang="en-US" sz="4800" dirty="0" smtClean="0"/>
              <a:t> 19:7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57686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pic>
        <p:nvPicPr>
          <p:cNvPr id="4" name="Content Placeholder 3" descr="psicologo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5" b="14095"/>
          <a:stretch>
            <a:fillRect/>
          </a:stretch>
        </p:blipFill>
        <p:spPr>
          <a:xfrm>
            <a:off x="3668102" y="3284984"/>
            <a:ext cx="5097945" cy="2811016"/>
          </a:xfrm>
        </p:spPr>
      </p:pic>
      <p:sp>
        <p:nvSpPr>
          <p:cNvPr id="5" name="TextBox 4"/>
          <p:cNvSpPr txBox="1"/>
          <p:nvPr/>
        </p:nvSpPr>
        <p:spPr>
          <a:xfrm>
            <a:off x="251520" y="1556792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O </a:t>
            </a:r>
            <a:r>
              <a:rPr lang="en-US" sz="4800" b="1" dirty="0" err="1" smtClean="0"/>
              <a:t>que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é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cura</a:t>
            </a:r>
            <a:r>
              <a:rPr lang="en-US" sz="4800" b="1" dirty="0" smtClean="0"/>
              <a:t> da alma</a:t>
            </a:r>
            <a:r>
              <a:rPr lang="pt-BR" sz="4800" b="1" dirty="0" smtClean="0"/>
              <a:t>?</a:t>
            </a:r>
            <a:endParaRPr lang="pt-BR" sz="4800" b="1" dirty="0"/>
          </a:p>
          <a:p>
            <a:r>
              <a:rPr lang="en-US" sz="4800" b="1" dirty="0" err="1" smtClean="0"/>
              <a:t>Terapia</a:t>
            </a:r>
            <a:r>
              <a:rPr lang="pt-BR" sz="4800" b="1" dirty="0"/>
              <a:t>?</a:t>
            </a:r>
          </a:p>
          <a:p>
            <a:r>
              <a:rPr lang="en-US" sz="4800" b="1" dirty="0" err="1" smtClean="0"/>
              <a:t>Técnicas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psicológicas</a:t>
            </a:r>
            <a:r>
              <a:rPr lang="pt-BR" sz="4800" b="1" dirty="0"/>
              <a:t>?</a:t>
            </a:r>
          </a:p>
          <a:p>
            <a:endParaRPr lang="en-US" sz="4800" dirty="0" smtClean="0"/>
          </a:p>
          <a:p>
            <a:r>
              <a:rPr lang="en-US" sz="4800" b="1" dirty="0" smtClean="0"/>
              <a:t>NÃO!!!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691737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Cura da Alma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"/>
          </p:nvPr>
        </p:nvSpPr>
        <p:spPr>
          <a:xfrm>
            <a:off x="395536" y="1916832"/>
            <a:ext cx="8370512" cy="4495800"/>
          </a:xfrm>
        </p:spPr>
        <p:txBody>
          <a:bodyPr>
            <a:normAutofit/>
          </a:bodyPr>
          <a:lstStyle/>
          <a:p>
            <a:r>
              <a:rPr lang="pt-BR" sz="4400" b="1" dirty="0" smtClean="0"/>
              <a:t>Somos um ser </a:t>
            </a:r>
            <a:r>
              <a:rPr lang="pt-BR" sz="4400" b="1" dirty="0" err="1" smtClean="0"/>
              <a:t>triúno</a:t>
            </a:r>
            <a:endParaRPr lang="pt-BR" sz="4400" b="1" dirty="0" smtClean="0"/>
          </a:p>
          <a:p>
            <a:r>
              <a:rPr lang="pt-BR" sz="4400" dirty="0" smtClean="0"/>
              <a:t>Espírito </a:t>
            </a:r>
            <a:r>
              <a:rPr lang="pt-BR" sz="4400" dirty="0"/>
              <a:t>- contato </a:t>
            </a:r>
            <a:r>
              <a:rPr lang="pt-BR" sz="4400" dirty="0" smtClean="0"/>
              <a:t>com Deus</a:t>
            </a:r>
            <a:endParaRPr lang="pt-BR" sz="4400" dirty="0"/>
          </a:p>
          <a:p>
            <a:r>
              <a:rPr lang="pt-BR" sz="4400" dirty="0" smtClean="0"/>
              <a:t>Corpo </a:t>
            </a:r>
            <a:r>
              <a:rPr lang="pt-BR" sz="4400" dirty="0"/>
              <a:t>- contato com o mundo físico</a:t>
            </a:r>
          </a:p>
          <a:p>
            <a:r>
              <a:rPr lang="pt-BR" sz="4400" dirty="0" smtClean="0"/>
              <a:t>Alma  </a:t>
            </a:r>
            <a:r>
              <a:rPr lang="pt-BR" sz="4400" dirty="0"/>
              <a:t>- contato com a humanidade (eu e os outros)</a:t>
            </a:r>
          </a:p>
          <a:p>
            <a:endParaRPr lang="pt-BR" sz="4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x-none" sz="4400" b="1" dirty="0" smtClean="0"/>
              <a:t>ALMA = TREM DE FERRO</a:t>
            </a:r>
            <a:endParaRPr lang="en-US" sz="4400" b="1" dirty="0"/>
          </a:p>
        </p:txBody>
      </p:sp>
      <p:pic>
        <p:nvPicPr>
          <p:cNvPr id="4" name="Picture 3" descr="trem de ferr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92896"/>
            <a:ext cx="5598740" cy="419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44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sz="4800" dirty="0"/>
              <a:t>A</a:t>
            </a:r>
            <a:r>
              <a:rPr lang="pt-BR" sz="4800" dirty="0" smtClean="0"/>
              <a:t>ssim </a:t>
            </a:r>
            <a:r>
              <a:rPr lang="pt-BR" sz="4800" dirty="0"/>
              <a:t>como existem </a:t>
            </a:r>
            <a:r>
              <a:rPr lang="pt-BR" sz="4800" b="1" dirty="0"/>
              <a:t>doenças do corpo</a:t>
            </a:r>
            <a:r>
              <a:rPr lang="pt-BR" sz="4800" dirty="0"/>
              <a:t>, existem doenças da </a:t>
            </a:r>
            <a:r>
              <a:rPr lang="pt-BR" sz="4800" dirty="0" smtClean="0"/>
              <a:t>alma.</a:t>
            </a:r>
          </a:p>
          <a:p>
            <a:pPr marL="0" indent="0">
              <a:buNone/>
            </a:pPr>
            <a:endParaRPr lang="pt-BR" sz="4800" dirty="0" smtClean="0"/>
          </a:p>
          <a:p>
            <a:pPr marL="0" indent="0">
              <a:buNone/>
            </a:pPr>
            <a:r>
              <a:rPr lang="pt-BR" sz="4800" b="1" dirty="0" smtClean="0"/>
              <a:t>Ferida </a:t>
            </a:r>
            <a:r>
              <a:rPr lang="pt-BR" sz="4800" b="1" dirty="0"/>
              <a:t>d</a:t>
            </a:r>
            <a:r>
              <a:rPr lang="pt-BR" sz="4800" b="1" dirty="0" smtClean="0"/>
              <a:t>a alma</a:t>
            </a:r>
            <a:r>
              <a:rPr lang="pt-BR" sz="4800" b="1" dirty="0"/>
              <a:t> </a:t>
            </a:r>
            <a:r>
              <a:rPr lang="pt-BR" sz="4800" b="1" dirty="0" smtClean="0"/>
              <a:t>        PECADO</a:t>
            </a:r>
            <a:r>
              <a:rPr lang="pt-BR" sz="4800" dirty="0"/>
              <a:t>. </a:t>
            </a:r>
            <a:endParaRPr lang="en-US" sz="4800" dirty="0"/>
          </a:p>
        </p:txBody>
      </p:sp>
      <p:sp>
        <p:nvSpPr>
          <p:cNvPr id="4" name="Not Equal 3"/>
          <p:cNvSpPr/>
          <p:nvPr/>
        </p:nvSpPr>
        <p:spPr>
          <a:xfrm>
            <a:off x="4499992" y="4797152"/>
            <a:ext cx="1584176" cy="698376"/>
          </a:xfrm>
          <a:prstGeom prst="mathNot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362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/>
              <a:t>Enumerei</a:t>
            </a:r>
            <a:r>
              <a:rPr lang="en-US" sz="4400" dirty="0" smtClean="0"/>
              <a:t> 3 </a:t>
            </a:r>
            <a:r>
              <a:rPr lang="en-US" sz="4400" dirty="0" err="1" smtClean="0"/>
              <a:t>fontes</a:t>
            </a:r>
            <a:r>
              <a:rPr lang="en-US" sz="4400" dirty="0" smtClean="0"/>
              <a:t> </a:t>
            </a:r>
            <a:r>
              <a:rPr lang="en-US" sz="4400" dirty="0" err="1" smtClean="0"/>
              <a:t>geradoras</a:t>
            </a:r>
            <a:r>
              <a:rPr lang="en-US" sz="4400" dirty="0" smtClean="0"/>
              <a:t> das </a:t>
            </a:r>
            <a:r>
              <a:rPr lang="en-US" sz="4400" dirty="0" err="1" smtClean="0"/>
              <a:t>feridas</a:t>
            </a:r>
            <a:r>
              <a:rPr lang="en-US" sz="4400" dirty="0" smtClean="0"/>
              <a:t> </a:t>
            </a:r>
            <a:r>
              <a:rPr lang="en-US" sz="4400" dirty="0" err="1" smtClean="0"/>
              <a:t>na</a:t>
            </a:r>
            <a:r>
              <a:rPr lang="en-US" sz="4400" dirty="0" smtClean="0"/>
              <a:t> alma.</a:t>
            </a:r>
          </a:p>
          <a:p>
            <a:endParaRPr lang="en-US" sz="4400" b="1" dirty="0" smtClean="0">
              <a:solidFill>
                <a:srgbClr val="FF0000"/>
              </a:solidFill>
            </a:endParaRPr>
          </a:p>
          <a:p>
            <a:r>
              <a:rPr lang="en-US" sz="4400" b="1" dirty="0" smtClean="0">
                <a:solidFill>
                  <a:srgbClr val="FF0000"/>
                </a:solidFill>
              </a:rPr>
              <a:t>ATENÇÃO! </a:t>
            </a:r>
            <a:r>
              <a:rPr lang="en-US" sz="4400" dirty="0" err="1" smtClean="0"/>
              <a:t>Lembre</a:t>
            </a:r>
            <a:r>
              <a:rPr lang="en-US" sz="4400" dirty="0" smtClean="0"/>
              <a:t>-se, a </a:t>
            </a:r>
            <a:r>
              <a:rPr lang="en-US" sz="4400" dirty="0" err="1" smtClean="0"/>
              <a:t>sua</a:t>
            </a:r>
            <a:r>
              <a:rPr lang="en-US" sz="4400" dirty="0" smtClean="0"/>
              <a:t> </a:t>
            </a:r>
            <a:r>
              <a:rPr lang="en-US" sz="4400" dirty="0" err="1" smtClean="0"/>
              <a:t>luta</a:t>
            </a:r>
            <a:r>
              <a:rPr lang="en-US" sz="4400" dirty="0" smtClean="0"/>
              <a:t> </a:t>
            </a:r>
            <a:r>
              <a:rPr lang="en-US" sz="4400" dirty="0" err="1" smtClean="0"/>
              <a:t>não</a:t>
            </a:r>
            <a:r>
              <a:rPr lang="en-US" sz="4400" dirty="0" smtClean="0"/>
              <a:t> </a:t>
            </a:r>
            <a:r>
              <a:rPr lang="en-US" sz="4400" dirty="0" err="1" smtClean="0"/>
              <a:t>é</a:t>
            </a:r>
            <a:r>
              <a:rPr lang="en-US" sz="4400" dirty="0" smtClean="0"/>
              <a:t> contra carne </a:t>
            </a:r>
            <a:r>
              <a:rPr lang="en-US" sz="4400" dirty="0" err="1" smtClean="0"/>
              <a:t>ou</a:t>
            </a:r>
            <a:r>
              <a:rPr lang="en-US" sz="4400" dirty="0" smtClean="0"/>
              <a:t> </a:t>
            </a:r>
            <a:r>
              <a:rPr lang="en-US" sz="4400" dirty="0" err="1" smtClean="0"/>
              <a:t>sangue</a:t>
            </a:r>
            <a:r>
              <a:rPr lang="en-US" sz="4400" dirty="0" smtClean="0"/>
              <a:t>.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82221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1. </a:t>
            </a:r>
            <a:r>
              <a:rPr lang="en-US" sz="4800" b="1" dirty="0" err="1" smtClean="0"/>
              <a:t>Mundo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Caído</a:t>
            </a:r>
            <a:endParaRPr lang="en-US" sz="4800" b="1" dirty="0" smtClean="0"/>
          </a:p>
          <a:p>
            <a:pPr lvl="1"/>
            <a:endParaRPr lang="en-US" sz="4000" i="1" dirty="0" smtClean="0"/>
          </a:p>
          <a:p>
            <a:pPr lvl="1"/>
            <a:r>
              <a:rPr lang="en-US" sz="4000" i="1" dirty="0" smtClean="0"/>
              <a:t>“</a:t>
            </a:r>
            <a:r>
              <a:rPr lang="en-US" sz="4000" i="1" dirty="0" err="1" smtClean="0"/>
              <a:t>Sabemos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que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somos</a:t>
            </a:r>
            <a:r>
              <a:rPr lang="en-US" sz="4000" i="1" dirty="0" smtClean="0"/>
              <a:t> de Deus e </a:t>
            </a:r>
            <a:r>
              <a:rPr lang="en-US" sz="4000" i="1" dirty="0" err="1" smtClean="0"/>
              <a:t>que</a:t>
            </a:r>
            <a:r>
              <a:rPr lang="en-US" sz="4000" i="1" dirty="0" smtClean="0"/>
              <a:t> o </a:t>
            </a:r>
            <a:r>
              <a:rPr lang="en-US" sz="4000" i="1" dirty="0" err="1" smtClean="0"/>
              <a:t>mundo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inteiro</a:t>
            </a:r>
            <a:r>
              <a:rPr lang="en-US" sz="4000" i="1" dirty="0" smtClean="0"/>
              <a:t> </a:t>
            </a:r>
            <a:r>
              <a:rPr lang="en-US" sz="4000" i="1" dirty="0" err="1" smtClean="0"/>
              <a:t>jaz</a:t>
            </a:r>
            <a:r>
              <a:rPr lang="en-US" sz="4000" i="1" dirty="0" smtClean="0"/>
              <a:t> no </a:t>
            </a:r>
            <a:r>
              <a:rPr lang="en-US" sz="4000" i="1" dirty="0" err="1" smtClean="0"/>
              <a:t>maligno</a:t>
            </a:r>
            <a:r>
              <a:rPr lang="en-US" sz="4000" i="1" dirty="0" smtClean="0"/>
              <a:t>”. 1Jo.5:19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4243968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2</a:t>
            </a:r>
            <a:r>
              <a:rPr lang="en-US" sz="4800" b="1" dirty="0" smtClean="0"/>
              <a:t>. </a:t>
            </a:r>
            <a:r>
              <a:rPr lang="en-US" sz="4800" b="1" dirty="0" err="1" smtClean="0"/>
              <a:t>Herança</a:t>
            </a:r>
            <a:r>
              <a:rPr lang="en-US" sz="4800" b="1" dirty="0" smtClean="0"/>
              <a:t> dos </a:t>
            </a:r>
            <a:r>
              <a:rPr lang="en-US" sz="4800" b="1" dirty="0" err="1" smtClean="0"/>
              <a:t>pais</a:t>
            </a:r>
            <a:endParaRPr lang="en-US" sz="4800" b="1" dirty="0" smtClean="0"/>
          </a:p>
          <a:p>
            <a:pPr lvl="1"/>
            <a:endParaRPr lang="en-US" sz="4000" dirty="0" smtClean="0"/>
          </a:p>
          <a:p>
            <a:pPr lvl="1"/>
            <a:r>
              <a:rPr lang="en-US" sz="4000" dirty="0" smtClean="0"/>
              <a:t>As </a:t>
            </a:r>
            <a:r>
              <a:rPr lang="en-US" sz="4000" dirty="0" err="1" smtClean="0"/>
              <a:t>pessoas</a:t>
            </a:r>
            <a:r>
              <a:rPr lang="en-US" sz="4000" dirty="0" smtClean="0"/>
              <a:t> </a:t>
            </a:r>
            <a:r>
              <a:rPr lang="en-US" sz="4000" dirty="0" err="1" smtClean="0"/>
              <a:t>mais</a:t>
            </a:r>
            <a:r>
              <a:rPr lang="en-US" sz="4000" dirty="0" smtClean="0"/>
              <a:t> </a:t>
            </a:r>
            <a:r>
              <a:rPr lang="en-US" sz="4000" dirty="0" err="1" smtClean="0"/>
              <a:t>próximas</a:t>
            </a:r>
            <a:r>
              <a:rPr lang="en-US" sz="4000" dirty="0" smtClean="0"/>
              <a:t> </a:t>
            </a:r>
            <a:r>
              <a:rPr lang="en-US" sz="4000" dirty="0" err="1" smtClean="0"/>
              <a:t>é</a:t>
            </a:r>
            <a:r>
              <a:rPr lang="en-US" sz="4000" dirty="0" smtClean="0"/>
              <a:t> </a:t>
            </a:r>
            <a:r>
              <a:rPr lang="en-US" sz="4000" dirty="0" err="1" smtClean="0"/>
              <a:t>que</a:t>
            </a:r>
            <a:r>
              <a:rPr lang="en-US" sz="4000" dirty="0" smtClean="0"/>
              <a:t> </a:t>
            </a:r>
            <a:r>
              <a:rPr lang="en-US" sz="4000" dirty="0" err="1" smtClean="0"/>
              <a:t>são</a:t>
            </a:r>
            <a:r>
              <a:rPr lang="en-US" sz="4000" dirty="0" smtClean="0"/>
              <a:t> </a:t>
            </a:r>
            <a:r>
              <a:rPr lang="en-US" sz="4000" dirty="0" err="1" smtClean="0"/>
              <a:t>usadas</a:t>
            </a:r>
            <a:r>
              <a:rPr lang="en-US" sz="4000" dirty="0" smtClean="0"/>
              <a:t> </a:t>
            </a:r>
            <a:r>
              <a:rPr lang="en-US" sz="4000" dirty="0" err="1" smtClean="0"/>
              <a:t>para</a:t>
            </a:r>
            <a:r>
              <a:rPr lang="en-US" sz="4000" dirty="0" smtClean="0"/>
              <a:t> </a:t>
            </a:r>
            <a:r>
              <a:rPr lang="en-US" sz="4000" dirty="0" err="1" smtClean="0"/>
              <a:t>causar</a:t>
            </a:r>
            <a:r>
              <a:rPr lang="en-US" sz="4000" dirty="0" smtClean="0"/>
              <a:t> as </a:t>
            </a:r>
            <a:r>
              <a:rPr lang="en-US" sz="4000" dirty="0" err="1" smtClean="0"/>
              <a:t>maiores</a:t>
            </a:r>
            <a:r>
              <a:rPr lang="en-US" sz="4000" dirty="0" smtClean="0"/>
              <a:t> </a:t>
            </a:r>
            <a:r>
              <a:rPr lang="en-US" sz="4000" dirty="0" err="1" smtClean="0"/>
              <a:t>feridas</a:t>
            </a:r>
            <a:r>
              <a:rPr lang="en-US" sz="4000" dirty="0" smtClean="0"/>
              <a:t>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89112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/>
              <a:t>3. </a:t>
            </a:r>
            <a:r>
              <a:rPr lang="en-US" sz="4800" b="1" dirty="0" err="1" smtClean="0"/>
              <a:t>Ataques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espirituais</a:t>
            </a:r>
            <a:endParaRPr lang="en-US" sz="4800" b="1" dirty="0" smtClean="0"/>
          </a:p>
          <a:p>
            <a:pPr lvl="1"/>
            <a:endParaRPr lang="en-US" sz="4000" dirty="0" smtClean="0"/>
          </a:p>
          <a:p>
            <a:r>
              <a:rPr lang="pt-BR" sz="4000" i="1" dirty="0"/>
              <a:t>“O </a:t>
            </a:r>
            <a:r>
              <a:rPr lang="pt-BR" sz="4000" i="1" dirty="0" smtClean="0"/>
              <a:t>ladrão vem somente </a:t>
            </a:r>
            <a:r>
              <a:rPr lang="pt-BR" sz="4000" i="1" dirty="0"/>
              <a:t>para roubar, matar e </a:t>
            </a:r>
            <a:r>
              <a:rPr lang="pt-BR" sz="4000" i="1" dirty="0" smtClean="0"/>
              <a:t>destruir, eu </a:t>
            </a:r>
            <a:r>
              <a:rPr lang="pt-BR" sz="4000" i="1" dirty="0"/>
              <a:t>vim para que tenham vida e a tenham em abundância.</a:t>
            </a:r>
            <a:r>
              <a:rPr lang="pt-BR" sz="4000" i="1" dirty="0" smtClean="0"/>
              <a:t>” </a:t>
            </a:r>
            <a:r>
              <a:rPr lang="pt-BR" sz="4000" dirty="0" smtClean="0"/>
              <a:t>Jo.10:10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049315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t-BR" sz="4400" dirty="0"/>
              <a:t>O </a:t>
            </a:r>
            <a:r>
              <a:rPr lang="pt-BR" sz="4400" b="1" dirty="0"/>
              <a:t>diabo</a:t>
            </a:r>
            <a:r>
              <a:rPr lang="pt-BR" sz="4400" dirty="0"/>
              <a:t> tem como </a:t>
            </a:r>
            <a:r>
              <a:rPr lang="pt-BR" sz="4400" b="1" dirty="0"/>
              <a:t>alvo te ferir</a:t>
            </a:r>
            <a:r>
              <a:rPr lang="pt-BR" sz="4400" dirty="0"/>
              <a:t>, ferir a sua alma, porque te ferindo </a:t>
            </a:r>
            <a:r>
              <a:rPr lang="pt-BR" sz="4400" b="1" dirty="0" smtClean="0"/>
              <a:t>ele te PRENDE e te ESCRAVIZA. </a:t>
            </a:r>
            <a:r>
              <a:rPr lang="pt-BR" sz="4400" dirty="0" smtClean="0"/>
              <a:t> </a:t>
            </a:r>
            <a:endParaRPr lang="en-US" sz="4400" dirty="0"/>
          </a:p>
        </p:txBody>
      </p:sp>
      <p:pic>
        <p:nvPicPr>
          <p:cNvPr id="4" name="Picture 3" descr="escravo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07" y="3789040"/>
            <a:ext cx="4392797" cy="292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53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pic>
        <p:nvPicPr>
          <p:cNvPr id="4" name="Picture 5" descr="ANd9GcSs9yrK2FtbgRKr6w-vR-CK1oo2ymzTVkhmbnc53fSkpSz0eCOUIw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print"/>
          <a:srcRect t="19608" b="18410"/>
          <a:stretch/>
        </p:blipFill>
        <p:spPr bwMode="auto">
          <a:xfrm>
            <a:off x="7004637" y="5013176"/>
            <a:ext cx="1743075" cy="162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395536" y="1916832"/>
            <a:ext cx="8370512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400" dirty="0" smtClean="0"/>
              <a:t>Nossa alma é a substância mais sensível do universo.</a:t>
            </a:r>
          </a:p>
          <a:p>
            <a:r>
              <a:rPr lang="pt-BR" sz="4400" dirty="0" smtClean="0"/>
              <a:t>Lc.1:41-44  </a:t>
            </a:r>
          </a:p>
          <a:p>
            <a:r>
              <a:rPr lang="pt-BR" sz="4400" dirty="0" smtClean="0"/>
              <a:t>É na </a:t>
            </a:r>
            <a:r>
              <a:rPr lang="pt-BR" sz="4400" dirty="0"/>
              <a:t>alma que acontecem as piores feridas.</a:t>
            </a:r>
          </a:p>
          <a:p>
            <a:endParaRPr lang="pt-BR" sz="5400" dirty="0" smtClean="0"/>
          </a:p>
          <a:p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72613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800" b="1" dirty="0" smtClean="0"/>
              <a:t>Será </a:t>
            </a:r>
            <a:r>
              <a:rPr lang="pt-BR" sz="4800" b="1" dirty="0"/>
              <a:t>que </a:t>
            </a:r>
            <a:r>
              <a:rPr lang="pt-BR" sz="4800" b="1" dirty="0" smtClean="0"/>
              <a:t>eu preciso de </a:t>
            </a:r>
            <a:r>
              <a:rPr lang="pt-BR" sz="4800" b="1" dirty="0"/>
              <a:t>cura interior?</a:t>
            </a:r>
            <a:endParaRPr lang="pt-BR" sz="4800" dirty="0"/>
          </a:p>
          <a:p>
            <a:pPr marL="0" indent="0" algn="ctr">
              <a:buNone/>
            </a:pPr>
            <a:endParaRPr lang="pt-BR" sz="4000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Picture 3" descr="Interrogaca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573016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64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 smtClean="0"/>
              <a:t>Sintomas </a:t>
            </a:r>
            <a:r>
              <a:rPr lang="pt-BR" sz="4000" b="1" dirty="0"/>
              <a:t>das feridas da alma</a:t>
            </a:r>
            <a:r>
              <a:rPr lang="pt-BR" sz="4000" b="1" dirty="0" smtClean="0"/>
              <a:t>.</a:t>
            </a:r>
            <a:endParaRPr lang="pt-BR" sz="4000" dirty="0"/>
          </a:p>
          <a:p>
            <a:r>
              <a:rPr lang="pt-BR" sz="4000" dirty="0" smtClean="0"/>
              <a:t>Às </a:t>
            </a:r>
            <a:r>
              <a:rPr lang="pt-BR" sz="4000" dirty="0"/>
              <a:t>vezes, não vemos a ferida, mas podemos ver suas consequências</a:t>
            </a:r>
            <a:r>
              <a:rPr lang="pt-BR" sz="4000" dirty="0" smtClean="0"/>
              <a:t>.</a:t>
            </a:r>
          </a:p>
          <a:p>
            <a:pPr lvl="1"/>
            <a:r>
              <a:rPr lang="pt-BR" sz="3600" dirty="0"/>
              <a:t>A</a:t>
            </a:r>
            <a:r>
              <a:rPr lang="pt-BR" sz="3600" dirty="0" smtClean="0"/>
              <a:t>o </a:t>
            </a:r>
            <a:r>
              <a:rPr lang="pt-BR" sz="3600" dirty="0"/>
              <a:t>lembrar de um </a:t>
            </a:r>
            <a:r>
              <a:rPr lang="pt-BR" sz="3600" dirty="0" smtClean="0"/>
              <a:t>assunto você sente dor.</a:t>
            </a:r>
          </a:p>
          <a:p>
            <a:pPr lvl="1"/>
            <a:r>
              <a:rPr lang="pt-BR" sz="3600" dirty="0" smtClean="0"/>
              <a:t>Tem comportamentos limitadores, como medo, ansiedade, pânico, dificuldade de concentração, mágoa, tristeza.</a:t>
            </a:r>
          </a:p>
          <a:p>
            <a:pPr marL="0" indent="0">
              <a:buNone/>
            </a:pPr>
            <a:endParaRPr lang="pt-BR" sz="3600" dirty="0"/>
          </a:p>
          <a:p>
            <a:pPr marL="0" indent="0">
              <a:buNone/>
            </a:pPr>
            <a:endParaRPr lang="pt-BR" sz="3600" dirty="0"/>
          </a:p>
          <a:p>
            <a:pPr marL="0" indent="0">
              <a:buNone/>
            </a:pP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580097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 smtClean="0"/>
              <a:t>Onde </a:t>
            </a:r>
            <a:r>
              <a:rPr lang="pt-BR" sz="4000" b="1" dirty="0"/>
              <a:t>são produzidas tantas </a:t>
            </a:r>
            <a:r>
              <a:rPr lang="pt-BR" sz="4000" b="1" dirty="0" smtClean="0"/>
              <a:t>feridas?</a:t>
            </a:r>
          </a:p>
          <a:p>
            <a:pPr marL="0" indent="0">
              <a:buNone/>
            </a:pPr>
            <a:endParaRPr lang="pt-BR" sz="3600" b="1" dirty="0" smtClean="0"/>
          </a:p>
          <a:p>
            <a:r>
              <a:rPr lang="pt-BR" sz="4000" dirty="0" smtClean="0"/>
              <a:t>Na </a:t>
            </a:r>
            <a:r>
              <a:rPr lang="pt-BR" sz="4000" dirty="0"/>
              <a:t>família</a:t>
            </a:r>
          </a:p>
          <a:p>
            <a:r>
              <a:rPr lang="pt-BR" sz="4000" dirty="0" smtClean="0"/>
              <a:t>Desde o ventre</a:t>
            </a:r>
            <a:endParaRPr lang="pt-BR" sz="4000" dirty="0"/>
          </a:p>
          <a:p>
            <a:r>
              <a:rPr lang="pt-BR" sz="4000" dirty="0" smtClean="0"/>
              <a:t>Na infância</a:t>
            </a:r>
            <a:endParaRPr lang="pt-BR" sz="4000" dirty="0"/>
          </a:p>
          <a:p>
            <a:r>
              <a:rPr lang="pt-BR" sz="4000" dirty="0" smtClean="0"/>
              <a:t>Na adolescência</a:t>
            </a:r>
          </a:p>
          <a:p>
            <a:r>
              <a:rPr lang="pt-BR" sz="4000" dirty="0" smtClean="0"/>
              <a:t>Na fase adulta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767625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4000" b="1" dirty="0" smtClean="0"/>
              <a:t>Quais são essas feridas?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endParaRPr lang="pt-BR" sz="3200" b="1" dirty="0" smtClean="0"/>
          </a:p>
          <a:p>
            <a:pPr marL="0" indent="0">
              <a:buNone/>
            </a:pPr>
            <a:r>
              <a:rPr lang="pt-BR" sz="5400" b="1" dirty="0" smtClean="0"/>
              <a:t>REJEIÇÃO</a:t>
            </a:r>
          </a:p>
          <a:p>
            <a:pPr marL="0" indent="0">
              <a:buNone/>
            </a:pPr>
            <a:r>
              <a:rPr lang="pt-BR" sz="2800" b="1" dirty="0" smtClean="0"/>
              <a:t>Infância</a:t>
            </a:r>
          </a:p>
          <a:p>
            <a:pPr marL="0" indent="0">
              <a:buNone/>
            </a:pPr>
            <a:r>
              <a:rPr lang="pt-BR" sz="2800" b="1" dirty="0" smtClean="0"/>
              <a:t>Adolescência</a:t>
            </a:r>
          </a:p>
          <a:p>
            <a:pPr marL="0" indent="0">
              <a:buNone/>
            </a:pPr>
            <a:r>
              <a:rPr lang="pt-BR" sz="2800" b="1" dirty="0" smtClean="0"/>
              <a:t>Fase Adulta</a:t>
            </a:r>
            <a:endParaRPr lang="pt-BR" sz="1400" b="1" dirty="0" smtClean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Picture 4" descr="rejeiçã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780928"/>
            <a:ext cx="4810170" cy="317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32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4000" b="1" dirty="0" smtClean="0"/>
              <a:t>Quais são essas feridas?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endParaRPr lang="pt-BR" sz="3200" b="1" dirty="0" smtClean="0"/>
          </a:p>
          <a:p>
            <a:pPr marL="0" indent="0">
              <a:buNone/>
            </a:pPr>
            <a:r>
              <a:rPr lang="pt-BR" sz="5400" b="1" dirty="0" smtClean="0"/>
              <a:t>CULPA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Picture 3" descr="culp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996952"/>
            <a:ext cx="5698436" cy="366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94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442520" cy="5069160"/>
          </a:xfrm>
        </p:spPr>
        <p:txBody>
          <a:bodyPr/>
          <a:lstStyle/>
          <a:p>
            <a:pPr marL="0" indent="0">
              <a:buNone/>
            </a:pPr>
            <a:r>
              <a:rPr lang="pt-BR" sz="4000" b="1" dirty="0" smtClean="0"/>
              <a:t>Quais são essas feridas?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endParaRPr lang="pt-BR" sz="3200" b="1" dirty="0" smtClean="0"/>
          </a:p>
          <a:p>
            <a:pPr marL="0" indent="0">
              <a:buNone/>
            </a:pPr>
            <a:r>
              <a:rPr lang="pt-BR" sz="5400" b="1" dirty="0" smtClean="0"/>
              <a:t>TRAIÇÃO</a:t>
            </a:r>
            <a:endParaRPr lang="pt-BR" sz="4800" b="1" dirty="0"/>
          </a:p>
        </p:txBody>
      </p:sp>
      <p:pic>
        <p:nvPicPr>
          <p:cNvPr id="4" name="Picture 3" descr="traição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852936"/>
            <a:ext cx="5674557" cy="384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34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4000" b="1" dirty="0" smtClean="0"/>
              <a:t>Quais são essas feridas?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endParaRPr lang="pt-BR" sz="3200" b="1" dirty="0" smtClean="0"/>
          </a:p>
          <a:p>
            <a:pPr marL="0" indent="0">
              <a:buNone/>
            </a:pPr>
            <a:r>
              <a:rPr lang="pt-BR" sz="4400" b="1" dirty="0" smtClean="0"/>
              <a:t>	</a:t>
            </a:r>
            <a:r>
              <a:rPr lang="pt-BR" sz="5400" b="1" dirty="0" smtClean="0"/>
              <a:t>CRÍTICA e </a:t>
            </a:r>
          </a:p>
          <a:p>
            <a:pPr marL="0" indent="0">
              <a:buNone/>
            </a:pPr>
            <a:r>
              <a:rPr lang="pt-BR" sz="5400" b="1" dirty="0"/>
              <a:t> </a:t>
            </a:r>
            <a:r>
              <a:rPr lang="pt-BR" sz="5400" b="1" dirty="0" smtClean="0"/>
              <a:t>  ACUSAÇÃO</a:t>
            </a:r>
            <a:endParaRPr lang="pt-BR" sz="4800" b="1" dirty="0"/>
          </a:p>
        </p:txBody>
      </p:sp>
      <p:pic>
        <p:nvPicPr>
          <p:cNvPr id="4" name="Picture 3" descr="critica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420888"/>
            <a:ext cx="3235548" cy="419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78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4000" b="1" dirty="0" smtClean="0"/>
              <a:t>Quais são essas feridas?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endParaRPr lang="pt-BR" sz="3200" b="1" dirty="0" smtClean="0"/>
          </a:p>
          <a:p>
            <a:pPr marL="0" indent="0">
              <a:buNone/>
            </a:pPr>
            <a:r>
              <a:rPr lang="pt-BR" sz="5400" b="1" dirty="0"/>
              <a:t> </a:t>
            </a:r>
            <a:r>
              <a:rPr lang="pt-BR" sz="5400" b="1" dirty="0" smtClean="0"/>
              <a:t>TRAUMA e</a:t>
            </a:r>
          </a:p>
          <a:p>
            <a:pPr marL="0" indent="0">
              <a:buNone/>
            </a:pPr>
            <a:r>
              <a:rPr lang="pt-BR" sz="5400" b="1" dirty="0" smtClean="0"/>
              <a:t>ABANDONO</a:t>
            </a:r>
            <a:endParaRPr lang="pt-BR" sz="4800" b="1" dirty="0"/>
          </a:p>
        </p:txBody>
      </p:sp>
      <p:pic>
        <p:nvPicPr>
          <p:cNvPr id="5" name="Espaço Reservado para Conteúdo 3" descr="Blog de juniormascote :BLOG JUNIOR MASCOTE, MENINA DE 8 ANOS SOFRIA ABUSO SEXUAL EM IBIRAPITANGA">
            <a:hlinkClick r:id="rId2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420888"/>
            <a:ext cx="4330550" cy="423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22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400" dirty="0" smtClean="0"/>
          </a:p>
          <a:p>
            <a:pPr marL="0" indent="0">
              <a:buNone/>
            </a:pPr>
            <a:r>
              <a:rPr lang="en-US" sz="4400" b="1" dirty="0" err="1" smtClean="0"/>
              <a:t>Aprendendo</a:t>
            </a:r>
            <a:r>
              <a:rPr lang="en-US" sz="4400" b="1" dirty="0" smtClean="0"/>
              <a:t> com a </a:t>
            </a:r>
          </a:p>
          <a:p>
            <a:pPr marL="0" indent="0">
              <a:buNone/>
            </a:pPr>
            <a:r>
              <a:rPr lang="en-US" sz="4400" b="1" dirty="0" err="1" smtClean="0"/>
              <a:t>História</a:t>
            </a:r>
            <a:r>
              <a:rPr lang="en-US" sz="4400" b="1" dirty="0" smtClean="0"/>
              <a:t> de </a:t>
            </a:r>
            <a:r>
              <a:rPr lang="en-US" sz="4400" b="1" dirty="0" err="1" smtClean="0"/>
              <a:t>Naamã</a:t>
            </a:r>
            <a:r>
              <a:rPr lang="en-US" sz="4400" b="1" dirty="0" smtClean="0"/>
              <a:t>.</a:t>
            </a:r>
          </a:p>
          <a:p>
            <a:pPr marL="0" indent="0">
              <a:buNone/>
            </a:pPr>
            <a:endParaRPr lang="en-US" sz="4400" b="1" dirty="0"/>
          </a:p>
          <a:p>
            <a:pPr marL="0" indent="0">
              <a:buNone/>
            </a:pPr>
            <a:r>
              <a:rPr lang="en-US" sz="4400" b="1" dirty="0" smtClean="0"/>
              <a:t>	2 Reis cap. 5</a:t>
            </a:r>
            <a:endParaRPr lang="en-US" sz="4400" b="1" dirty="0"/>
          </a:p>
        </p:txBody>
      </p:sp>
      <p:pic>
        <p:nvPicPr>
          <p:cNvPr id="4" name="Picture 3" descr="naamã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00808"/>
            <a:ext cx="3653814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46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4000" b="1" dirty="0" smtClean="0"/>
              <a:t>O </a:t>
            </a:r>
            <a:r>
              <a:rPr lang="en-US" sz="4000" b="1" dirty="0" smtClean="0"/>
              <a:t>q</a:t>
            </a:r>
            <a:r>
              <a:rPr lang="pt-BR" sz="4000" b="1" dirty="0" err="1" smtClean="0"/>
              <a:t>ue</a:t>
            </a:r>
            <a:r>
              <a:rPr lang="pt-BR" sz="4000" b="1" dirty="0" smtClean="0"/>
              <a:t> preciso fazer para ser curado? 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r>
              <a:rPr lang="pt-BR" sz="5400" b="1" dirty="0" smtClean="0"/>
              <a:t>	</a:t>
            </a:r>
            <a:endParaRPr lang="pt-BR" sz="4800" b="1" dirty="0"/>
          </a:p>
        </p:txBody>
      </p:sp>
      <p:pic>
        <p:nvPicPr>
          <p:cNvPr id="4" name="Picture 3" descr="socorro de Deus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64904"/>
            <a:ext cx="3917280" cy="40775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3568" y="3140968"/>
            <a:ext cx="3891285" cy="258532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marL="0" indent="0" algn="ctr">
              <a:buNone/>
            </a:pPr>
            <a:r>
              <a:rPr lang="pt-B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 Coisas</a:t>
            </a:r>
          </a:p>
          <a:p>
            <a:pPr marL="0" indent="0" algn="ctr">
              <a:buNone/>
            </a:pPr>
            <a:endParaRPr lang="pt-BR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marL="0" indent="0" algn="ctr">
              <a:buNone/>
            </a:pPr>
            <a:r>
              <a:rPr lang="pt-B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 Palavras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47092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67544" y="3284984"/>
            <a:ext cx="8297416" cy="327166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sz="5400" dirty="0" smtClean="0"/>
              <a:t>Cristo também sofreu tudo o que você sofreu!</a:t>
            </a:r>
          </a:p>
          <a:p>
            <a:pPr marL="0" indent="0" algn="ctr">
              <a:buNone/>
            </a:pPr>
            <a:r>
              <a:rPr lang="pt-BR" sz="5400" dirty="0" smtClean="0"/>
              <a:t>Ele te entende.</a:t>
            </a:r>
          </a:p>
          <a:p>
            <a:pPr marL="0" indent="0" algn="ctr">
              <a:buNone/>
            </a:pPr>
            <a:r>
              <a:rPr lang="pt-BR" sz="5400" dirty="0" smtClean="0"/>
              <a:t>Ele foi rejeitado, traído, criticado, castigado, abandonado...</a:t>
            </a:r>
            <a:endParaRPr lang="pt-BR" sz="5400" dirty="0"/>
          </a:p>
        </p:txBody>
      </p:sp>
      <p:sp>
        <p:nvSpPr>
          <p:cNvPr id="4" name="Rectangle 3"/>
          <p:cNvSpPr/>
          <p:nvPr/>
        </p:nvSpPr>
        <p:spPr>
          <a:xfrm>
            <a:off x="3491880" y="1556792"/>
            <a:ext cx="22874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9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Crer</a:t>
            </a:r>
            <a:endParaRPr lang="x-none" sz="9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1632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5280" y="332656"/>
            <a:ext cx="8153400" cy="764704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712968" cy="449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sz="4400" dirty="0" smtClean="0"/>
              <a:t>O Senhor Jesus é a sua cura. </a:t>
            </a:r>
          </a:p>
          <a:p>
            <a:pPr algn="ctr">
              <a:buNone/>
            </a:pPr>
            <a:r>
              <a:rPr lang="pt-BR" sz="4400" dirty="0" smtClean="0"/>
              <a:t>Ele está aqui para curar suas feridas.</a:t>
            </a:r>
            <a:endParaRPr lang="pt-BR" sz="4400" b="1" i="1" dirty="0" smtClean="0"/>
          </a:p>
        </p:txBody>
      </p:sp>
      <p:pic>
        <p:nvPicPr>
          <p:cNvPr id="4" name="Picture 5" descr="ANd9GcQFsCHFeU6U0y-ZSqlx_r10qeWfvrSbbGQ2Oy_Sytu_1NZmh7UK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3395226"/>
            <a:ext cx="5400600" cy="320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FF0000"/>
                </a:solidFill>
              </a:rPr>
              <a:t>Cura da Alma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3429000"/>
            <a:ext cx="8369424" cy="319965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sz="5400" dirty="0"/>
              <a:t>Perdão é uma </a:t>
            </a:r>
            <a:r>
              <a:rPr lang="pt-BR" sz="5400" dirty="0" smtClean="0"/>
              <a:t>decisão. </a:t>
            </a:r>
          </a:p>
          <a:p>
            <a:pPr marL="0" indent="0">
              <a:buNone/>
            </a:pPr>
            <a:r>
              <a:rPr lang="pt-BR" sz="5400" dirty="0" smtClean="0"/>
              <a:t>Perdão </a:t>
            </a:r>
            <a:r>
              <a:rPr lang="pt-BR" sz="5400" dirty="0"/>
              <a:t>é </a:t>
            </a:r>
            <a:r>
              <a:rPr lang="pt-BR" sz="5400" dirty="0" smtClean="0"/>
              <a:t>para quem </a:t>
            </a:r>
            <a:r>
              <a:rPr lang="pt-BR" sz="5400" dirty="0"/>
              <a:t>não </a:t>
            </a:r>
            <a:r>
              <a:rPr lang="pt-BR" sz="5400" dirty="0" smtClean="0"/>
              <a:t>merece. Perdão liberta. </a:t>
            </a:r>
          </a:p>
          <a:p>
            <a:pPr marL="0" indent="0">
              <a:buNone/>
            </a:pPr>
            <a:r>
              <a:rPr lang="pt-BR" sz="5400" dirty="0" smtClean="0"/>
              <a:t>Você </a:t>
            </a:r>
            <a:r>
              <a:rPr lang="pt-BR" sz="5400" dirty="0"/>
              <a:t>foi perdoado</a:t>
            </a:r>
            <a:r>
              <a:rPr lang="pt-BR" sz="5400" dirty="0" smtClean="0"/>
              <a:t>, agora </a:t>
            </a:r>
            <a:r>
              <a:rPr lang="pt-BR" sz="5400" dirty="0"/>
              <a:t>é a sua vez </a:t>
            </a:r>
            <a:r>
              <a:rPr lang="pt-BR" sz="5400" dirty="0" smtClean="0"/>
              <a:t>de perdoar</a:t>
            </a:r>
            <a:r>
              <a:rPr lang="pt-BR" sz="54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2555776" y="1556792"/>
            <a:ext cx="410581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x-none" sz="9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Perdoar</a:t>
            </a:r>
            <a:endParaRPr lang="x-none" sz="9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1355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Cura da Alma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095089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pt-BR" dirty="0" smtClean="0"/>
          </a:p>
        </p:txBody>
      </p:sp>
      <p:pic>
        <p:nvPicPr>
          <p:cNvPr id="5" name="Picture 6" descr="ANd9GcQj-UsJeZ3t2B91C_qKX_mVcXkhQO-LaNaz6b4Gsi_qP-Ykfy1K9Q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348880"/>
            <a:ext cx="734481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ângulo 6"/>
          <p:cNvSpPr/>
          <p:nvPr/>
        </p:nvSpPr>
        <p:spPr>
          <a:xfrm>
            <a:off x="0" y="1435666"/>
            <a:ext cx="9036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/>
              <a:t>Quando você decide perdoar você é livre!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o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477</TotalTime>
  <Words>629</Words>
  <Application>Microsoft Macintosh PowerPoint</Application>
  <PresentationFormat>Presentación en pantalla (4:3)</PresentationFormat>
  <Paragraphs>123</Paragraphs>
  <Slides>26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7" baseType="lpstr">
      <vt:lpstr>Mediano</vt:lpstr>
      <vt:lpstr>Presentación de PowerPoint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  <vt:lpstr>Cura da Alma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Curando os corações machucados</dc:title>
  <dc:creator>KATYUSCE</dc:creator>
  <cp:lastModifiedBy>Charles Damé Vieira</cp:lastModifiedBy>
  <cp:revision>50</cp:revision>
  <dcterms:created xsi:type="dcterms:W3CDTF">2013-03-20T15:45:53Z</dcterms:created>
  <dcterms:modified xsi:type="dcterms:W3CDTF">2014-11-13T19:05:26Z</dcterms:modified>
</cp:coreProperties>
</file>