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21336000" cy="13335000"/>
  <p:notesSz cx="6858000" cy="9144000"/>
  <p:defaultTextStyle>
    <a:lvl1pPr algn="ctr" defTabSz="800100">
      <a:defRPr sz="5400">
        <a:solidFill>
          <a:srgbClr val="38474B"/>
        </a:solidFill>
        <a:latin typeface="Georgia"/>
        <a:ea typeface="Georgia"/>
        <a:cs typeface="Georgia"/>
        <a:sym typeface="Georgia"/>
      </a:defRPr>
    </a:lvl1pPr>
    <a:lvl2pPr indent="342900" algn="ctr" defTabSz="800100">
      <a:defRPr sz="5400">
        <a:solidFill>
          <a:srgbClr val="38474B"/>
        </a:solidFill>
        <a:latin typeface="Georgia"/>
        <a:ea typeface="Georgia"/>
        <a:cs typeface="Georgia"/>
        <a:sym typeface="Georgia"/>
      </a:defRPr>
    </a:lvl2pPr>
    <a:lvl3pPr indent="685800" algn="ctr" defTabSz="800100">
      <a:defRPr sz="5400">
        <a:solidFill>
          <a:srgbClr val="38474B"/>
        </a:solidFill>
        <a:latin typeface="Georgia"/>
        <a:ea typeface="Georgia"/>
        <a:cs typeface="Georgia"/>
        <a:sym typeface="Georgia"/>
      </a:defRPr>
    </a:lvl3pPr>
    <a:lvl4pPr indent="1028700" algn="ctr" defTabSz="800100">
      <a:defRPr sz="5400">
        <a:solidFill>
          <a:srgbClr val="38474B"/>
        </a:solidFill>
        <a:latin typeface="Georgia"/>
        <a:ea typeface="Georgia"/>
        <a:cs typeface="Georgia"/>
        <a:sym typeface="Georgia"/>
      </a:defRPr>
    </a:lvl4pPr>
    <a:lvl5pPr indent="1371600" algn="ctr" defTabSz="800100">
      <a:defRPr sz="5400">
        <a:solidFill>
          <a:srgbClr val="38474B"/>
        </a:solidFill>
        <a:latin typeface="Georgia"/>
        <a:ea typeface="Georgia"/>
        <a:cs typeface="Georgia"/>
        <a:sym typeface="Georgia"/>
      </a:defRPr>
    </a:lvl5pPr>
    <a:lvl6pPr indent="1714500" algn="ctr" defTabSz="800100">
      <a:defRPr sz="5400">
        <a:solidFill>
          <a:srgbClr val="38474B"/>
        </a:solidFill>
        <a:latin typeface="Georgia"/>
        <a:ea typeface="Georgia"/>
        <a:cs typeface="Georgia"/>
        <a:sym typeface="Georgia"/>
      </a:defRPr>
    </a:lvl6pPr>
    <a:lvl7pPr indent="2057400" algn="ctr" defTabSz="800100">
      <a:defRPr sz="5400">
        <a:solidFill>
          <a:srgbClr val="38474B"/>
        </a:solidFill>
        <a:latin typeface="Georgia"/>
        <a:ea typeface="Georgia"/>
        <a:cs typeface="Georgia"/>
        <a:sym typeface="Georgia"/>
      </a:defRPr>
    </a:lvl7pPr>
    <a:lvl8pPr indent="2400300" algn="ctr" defTabSz="800100">
      <a:defRPr sz="5400">
        <a:solidFill>
          <a:srgbClr val="38474B"/>
        </a:solidFill>
        <a:latin typeface="Georgia"/>
        <a:ea typeface="Georgia"/>
        <a:cs typeface="Georgia"/>
        <a:sym typeface="Georgia"/>
      </a:defRPr>
    </a:lvl8pPr>
    <a:lvl9pPr indent="2743200" algn="ctr" defTabSz="800100">
      <a:defRPr sz="5400">
        <a:solidFill>
          <a:srgbClr val="38474B"/>
        </a:solidFill>
        <a:latin typeface="Georgia"/>
        <a:ea typeface="Georgia"/>
        <a:cs typeface="Georgia"/>
        <a:sym typeface="Georgi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 lvl="0"/>
          </a:p>
        </c:rich>
      </c:tx>
      <c:layout/>
      <c:overlay val="1"/>
    </c:title>
    <c:autoTitleDeleted val="1"/>
    <c:plotArea>
      <c:layout>
        <c:manualLayout>
          <c:layoutTarget val="inner"/>
          <c:xMode val="edge"/>
          <c:yMode val="edge"/>
          <c:x val="0.0898286"/>
          <c:y val="0.0774613"/>
          <c:w val="0.868137"/>
          <c:h val="0.79888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 idx="0">
                  <c:v>Region 1</c:v>
                </c:pt>
              </c:strCache>
            </c:strRef>
          </c:tx>
          <c:spPr>
            <a:solidFill>
              <a:srgbClr val="D9E7DB"/>
            </a:solidFill>
            <a:ln w="50800" cap="flat">
              <a:solidFill>
                <a:srgbClr val="EFFEF2"/>
              </a:solidFill>
              <a:prstDash val="solid"/>
              <a:miter lim="400000"/>
            </a:ln>
            <a:effectLst/>
          </c:spPr>
          <c:marker>
            <c:symbol val="circle"/>
            <c:size val="10"/>
            <c:spPr>
              <a:solidFill>
                <a:srgbClr val="D9E7DB"/>
              </a:solidFill>
              <a:ln w="50800" cap="flat">
                <a:solidFill>
                  <a:srgbClr val="EFFEF2"/>
                </a:solidFill>
                <a:prstDash val="solid"/>
                <a:miter lim="400000"/>
              </a:ln>
              <a:effectLst/>
            </c:spPr>
          </c:marker>
          <c:dLbls>
            <c:txPr>
              <a:bodyPr/>
              <a:lstStyle/>
              <a:p>
                <a:pPr lvl="0">
                  <a:defRPr b="0" i="0" strike="noStrike" sz="2600" u="none">
                    <a:solidFill>
                      <a:srgbClr val="000000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"/>
                  </a:defRPr>
                </a:pPr>
                <a:r>
                  <a:rPr b="0" i="0" strike="noStrike" sz="2600" u="none">
                    <a:solidFill>
                      <a:srgbClr val="000000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"/>
                  </a:rPr>
                  <a:t/>
                </a:r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17.000000</c:v>
                </c:pt>
                <c:pt idx="1">
                  <c:v>26.000000</c:v>
                </c:pt>
                <c:pt idx="2">
                  <c:v>53.000000</c:v>
                </c:pt>
                <c:pt idx="3">
                  <c:v>96.000000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 idx="0">
                  <c:v>Region 2</c:v>
                </c:pt>
              </c:strCache>
            </c:strRef>
          </c:tx>
          <c:spPr>
            <a:solidFill>
              <a:srgbClr val="D9E7DB"/>
            </a:solidFill>
            <a:ln w="50800" cap="flat">
              <a:solidFill>
                <a:srgbClr val="38474B"/>
              </a:solidFill>
              <a:prstDash val="solid"/>
              <a:miter lim="400000"/>
            </a:ln>
            <a:effectLst/>
          </c:spPr>
          <c:marker>
            <c:symbol val="circle"/>
            <c:size val="10"/>
            <c:spPr>
              <a:solidFill>
                <a:srgbClr val="D9E7DB"/>
              </a:solidFill>
              <a:ln w="50800" cap="flat">
                <a:solidFill>
                  <a:srgbClr val="38474B"/>
                </a:solidFill>
                <a:prstDash val="solid"/>
                <a:miter lim="400000"/>
              </a:ln>
              <a:effectLst/>
            </c:spPr>
          </c:marker>
          <c:dLbls>
            <c:txPr>
              <a:bodyPr/>
              <a:lstStyle/>
              <a:p>
                <a:pPr lvl="0">
                  <a:defRPr b="0" i="0" strike="noStrike" sz="2600" u="none">
                    <a:solidFill>
                      <a:srgbClr val="000000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"/>
                  </a:defRPr>
                </a:pPr>
                <a:r>
                  <a:rPr b="0" i="0" strike="noStrike" sz="2600" u="none">
                    <a:solidFill>
                      <a:srgbClr val="000000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"/>
                  </a:rPr>
                  <a:t/>
                </a:r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strCache>
            </c:strRef>
          </c:cat>
          <c:val>
            <c:numRef>
              <c:f>Sheet1!$B$3:$E$3</c:f>
              <c:numCache>
                <c:ptCount val="4"/>
                <c:pt idx="0">
                  <c:v>55.000000</c:v>
                </c:pt>
                <c:pt idx="1">
                  <c:v>43.000000</c:v>
                </c:pt>
                <c:pt idx="2">
                  <c:v>70.000000</c:v>
                </c:pt>
                <c:pt idx="3">
                  <c:v>58.000000</c:v>
                </c:pt>
              </c:numCache>
            </c:numRef>
          </c:val>
          <c:smooth val="0"/>
        </c:ser>
        <c:marker val="1"/>
        <c:axId val="0"/>
        <c:axId val="1"/>
      </c:lineChart>
      <c:catAx>
        <c:axId val="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38474B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b="0" i="0" strike="noStrike" sz="2200" u="none">
                <a:solidFill>
                  <a:srgbClr val="38474B"/>
                </a:solidFill>
                <a:effectLst/>
                <a:latin typeface="Geneva"/>
              </a:defRPr>
            </a:pPr>
          </a:p>
        </c:txPr>
        <c:crossAx val="1"/>
        <c:crosses val="autoZero"/>
        <c:auto val="1"/>
        <c:lblAlgn val="ctr"/>
        <c:noMultiLvlLbl val="1"/>
      </c:catAx>
      <c:valAx>
        <c:axId val="1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b="0" i="0" strike="noStrike" sz="2200" u="none">
                <a:solidFill>
                  <a:srgbClr val="38474B"/>
                </a:solidFill>
                <a:effectLst/>
                <a:latin typeface="Geneva"/>
              </a:defRPr>
            </a:pPr>
          </a:p>
        </c:txPr>
        <c:crossAx val="0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 lvl="0"/>
          </a:p>
        </c:rich>
      </c:tx>
      <c:layout/>
      <c:overlay val="1"/>
    </c:title>
    <c:autoTitleDeleted val="1"/>
    <c:plotArea>
      <c:layout>
        <c:manualLayout>
          <c:layoutTarget val="inner"/>
          <c:xMode val="edge"/>
          <c:yMode val="edge"/>
          <c:x val="0.0985548"/>
          <c:y val="0.058119"/>
          <c:w val="0.901445"/>
          <c:h val="0.8459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 idx="0">
                  <c:v>Region 1</c:v>
                </c:pt>
              </c:strCache>
            </c:strRef>
          </c:tx>
          <c:spPr>
            <a:solidFill>
              <a:srgbClr val="EFFEF2"/>
            </a:solidFill>
            <a:ln w="12700" cap="flat">
              <a:noFill/>
              <a:miter lim="400000"/>
            </a:ln>
            <a:effectLst/>
          </c:spPr>
          <c:invertIfNegative val="0"/>
          <c:dLbls>
            <c:txPr>
              <a:bodyPr/>
              <a:lstStyle/>
              <a:p>
                <a:pPr lvl="0">
                  <a:def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"/>
                  </a:defRPr>
                </a:pPr>
                <a:r>
                  <a: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"/>
                  </a:rPr>
                  <a:t/>
                </a: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17.000000</c:v>
                </c:pt>
                <c:pt idx="1">
                  <c:v>26.000000</c:v>
                </c:pt>
                <c:pt idx="2">
                  <c:v>53.000000</c:v>
                </c:pt>
                <c:pt idx="3">
                  <c:v>96.000000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 idx="0">
                  <c:v>Region 2</c:v>
                </c:pt>
              </c:strCache>
            </c:strRef>
          </c:tx>
          <c:spPr>
            <a:solidFill>
              <a:srgbClr val="38474B"/>
            </a:solidFill>
            <a:ln w="12700" cap="flat">
              <a:noFill/>
              <a:miter lim="400000"/>
            </a:ln>
            <a:effectLst/>
          </c:spPr>
          <c:invertIfNegative val="0"/>
          <c:dLbls>
            <c:txPr>
              <a:bodyPr/>
              <a:lstStyle/>
              <a:p>
                <a:pPr lvl="0">
                  <a:def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"/>
                  </a:defRPr>
                </a:pPr>
                <a:r>
                  <a: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b" rotWithShape="0" blurRad="0" dist="38100" dir="2700000">
                        <a:srgbClr val="000000"/>
                      </a:outerShdw>
                    </a:effectLst>
                    <a:latin typeface="Gill Sans"/>
                  </a:rPr>
                  <a:t/>
                </a: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strCache>
            </c:strRef>
          </c:cat>
          <c:val>
            <c:numRef>
              <c:f>Sheet1!$B$3:$E$3</c:f>
              <c:numCache>
                <c:ptCount val="4"/>
                <c:pt idx="0">
                  <c:v>55.000000</c:v>
                </c:pt>
                <c:pt idx="1">
                  <c:v>43.000000</c:v>
                </c:pt>
                <c:pt idx="2">
                  <c:v>70.000000</c:v>
                </c:pt>
                <c:pt idx="3">
                  <c:v>58.000000</c:v>
                </c:pt>
              </c:numCache>
            </c:numRef>
          </c:val>
        </c:ser>
        <c:gapWidth val="40"/>
        <c:overlap val="0"/>
        <c:axId val="0"/>
        <c:axId val="1"/>
      </c:barChart>
      <c:catAx>
        <c:axId val="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38474B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b="0" i="0" strike="noStrike" sz="2200" u="none">
                <a:solidFill>
                  <a:srgbClr val="38474B"/>
                </a:solidFill>
                <a:effectLst/>
                <a:latin typeface="Geneva"/>
              </a:defRPr>
            </a:pPr>
          </a:p>
        </c:txPr>
        <c:crossAx val="1"/>
        <c:crosses val="autoZero"/>
        <c:auto val="1"/>
        <c:lblAlgn val="ctr"/>
        <c:noMultiLvlLbl val="1"/>
      </c:catAx>
      <c:valAx>
        <c:axId val="1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b="0" i="0" strike="noStrike" sz="2200" u="none">
                <a:solidFill>
                  <a:srgbClr val="38474B"/>
                </a:solidFill>
                <a:effectLst/>
                <a:latin typeface="Geneva"/>
              </a:defRPr>
            </a:pPr>
          </a:p>
        </c:txPr>
        <c:crossAx val="0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71" name="Shape 7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00100">
      <a:defRPr sz="2200">
        <a:latin typeface="Lucida Grande"/>
        <a:ea typeface="Lucida Grande"/>
        <a:cs typeface="Lucida Grande"/>
        <a:sym typeface="Lucida Grande"/>
      </a:defRPr>
    </a:lvl1pPr>
    <a:lvl2pPr indent="228600" defTabSz="800100">
      <a:defRPr sz="2200">
        <a:latin typeface="Lucida Grande"/>
        <a:ea typeface="Lucida Grande"/>
        <a:cs typeface="Lucida Grande"/>
        <a:sym typeface="Lucida Grande"/>
      </a:defRPr>
    </a:lvl2pPr>
    <a:lvl3pPr indent="457200" defTabSz="800100">
      <a:defRPr sz="2200">
        <a:latin typeface="Lucida Grande"/>
        <a:ea typeface="Lucida Grande"/>
        <a:cs typeface="Lucida Grande"/>
        <a:sym typeface="Lucida Grande"/>
      </a:defRPr>
    </a:lvl3pPr>
    <a:lvl4pPr indent="685800" defTabSz="800100">
      <a:defRPr sz="2200">
        <a:latin typeface="Lucida Grande"/>
        <a:ea typeface="Lucida Grande"/>
        <a:cs typeface="Lucida Grande"/>
        <a:sym typeface="Lucida Grande"/>
      </a:defRPr>
    </a:lvl4pPr>
    <a:lvl5pPr indent="914400" defTabSz="800100">
      <a:defRPr sz="2200">
        <a:latin typeface="Lucida Grande"/>
        <a:ea typeface="Lucida Grande"/>
        <a:cs typeface="Lucida Grande"/>
        <a:sym typeface="Lucida Grande"/>
      </a:defRPr>
    </a:lvl5pPr>
    <a:lvl6pPr indent="1143000" defTabSz="800100">
      <a:defRPr sz="2200">
        <a:latin typeface="Lucida Grande"/>
        <a:ea typeface="Lucida Grande"/>
        <a:cs typeface="Lucida Grande"/>
        <a:sym typeface="Lucida Grande"/>
      </a:defRPr>
    </a:lvl6pPr>
    <a:lvl7pPr indent="1371600" defTabSz="800100">
      <a:defRPr sz="2200">
        <a:latin typeface="Lucida Grande"/>
        <a:ea typeface="Lucida Grande"/>
        <a:cs typeface="Lucida Grande"/>
        <a:sym typeface="Lucida Grande"/>
      </a:defRPr>
    </a:lvl7pPr>
    <a:lvl8pPr indent="1600200" defTabSz="800100">
      <a:defRPr sz="2200">
        <a:latin typeface="Lucida Grande"/>
        <a:ea typeface="Lucida Grande"/>
        <a:cs typeface="Lucida Grande"/>
        <a:sym typeface="Lucida Grande"/>
      </a:defRPr>
    </a:lvl8pPr>
    <a:lvl9pPr indent="1828800" defTabSz="8001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Lar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571500" y="12700"/>
            <a:ext cx="6972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grpSp>
        <p:nvGrpSpPr>
          <p:cNvPr id="13" name="Group 13"/>
          <p:cNvGrpSpPr/>
          <p:nvPr/>
        </p:nvGrpSpPr>
        <p:grpSpPr>
          <a:xfrm>
            <a:off x="2628900" y="1612900"/>
            <a:ext cx="2869902" cy="3848100"/>
            <a:chOff x="0" y="0"/>
            <a:chExt cx="2869901" cy="3848100"/>
          </a:xfrm>
        </p:grpSpPr>
        <p:sp>
          <p:nvSpPr>
            <p:cNvPr id="11" name="Shape 11"/>
            <p:cNvSpPr/>
            <p:nvPr/>
          </p:nvSpPr>
          <p:spPr>
            <a:xfrm>
              <a:off x="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2" name="Shape 12"/>
            <p:cNvSpPr/>
            <p:nvPr/>
          </p:nvSpPr>
          <p:spPr>
            <a:xfrm>
              <a:off x="87296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14" name="Shape 14"/>
          <p:cNvSpPr/>
          <p:nvPr>
            <p:ph type="title"/>
          </p:nvPr>
        </p:nvSpPr>
        <p:spPr>
          <a:xfrm>
            <a:off x="8255000" y="2298700"/>
            <a:ext cx="12230100" cy="45212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b"/>
          <a:lstStyle>
            <a:lvl1pPr>
              <a:defRPr sz="8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600">
                <a:solidFill>
                  <a:srgbClr val="38474B"/>
                </a:solidFill>
              </a:rPr>
              <a:t>Texto do Título</a:t>
            </a:r>
          </a:p>
        </p:txBody>
      </p:sp>
      <p:sp>
        <p:nvSpPr>
          <p:cNvPr id="15" name="Shape 15"/>
          <p:cNvSpPr/>
          <p:nvPr>
            <p:ph type="body" idx="1"/>
          </p:nvPr>
        </p:nvSpPr>
        <p:spPr>
          <a:xfrm>
            <a:off x="8255000" y="6921500"/>
            <a:ext cx="12230100" cy="41275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Um</a:t>
            </a:r>
            <a:endParaRPr sz="3600">
              <a:solidFill>
                <a:srgbClr val="3847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Dois</a:t>
            </a:r>
            <a:endParaRPr sz="3600">
              <a:solidFill>
                <a:srgbClr val="3847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Três</a:t>
            </a:r>
            <a:endParaRPr sz="3600">
              <a:solidFill>
                <a:srgbClr val="3847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Quatro</a:t>
            </a:r>
            <a:endParaRPr sz="3600">
              <a:solidFill>
                <a:srgbClr val="3847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9600">
                <a:solidFill>
                  <a:srgbClr val="38474B"/>
                </a:solidFill>
              </a:rPr>
              <a:t>Texto do Título</a:t>
            </a:r>
          </a:p>
        </p:txBody>
      </p:sp>
      <p:sp>
        <p:nvSpPr>
          <p:cNvPr id="18" name="Shape 1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8474B"/>
                </a:solidFill>
              </a:rPr>
              <a:t>Nível de Corpo Um</a:t>
            </a:r>
            <a:endParaRPr sz="4000">
              <a:solidFill>
                <a:srgbClr val="3847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8474B"/>
                </a:solidFill>
              </a:rPr>
              <a:t>Nível de Corpo Dois</a:t>
            </a:r>
            <a:endParaRPr sz="4000">
              <a:solidFill>
                <a:srgbClr val="3847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8474B"/>
                </a:solidFill>
              </a:rPr>
              <a:t>Nível de Corpo Três</a:t>
            </a:r>
            <a:endParaRPr sz="4000">
              <a:solidFill>
                <a:srgbClr val="3847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8474B"/>
                </a:solidFill>
              </a:rPr>
              <a:t>Nível de Corpo Quatro</a:t>
            </a:r>
            <a:endParaRPr sz="4000">
              <a:solidFill>
                <a:srgbClr val="3847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8474B"/>
                </a:solid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xfrm>
            <a:off x="2070100" y="3606800"/>
            <a:ext cx="17170400" cy="33401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>
            <a:lvl1pPr>
              <a:defRPr sz="11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38474B"/>
                </a:solidFill>
              </a:rPr>
              <a:t>Texto do Título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xfrm>
            <a:off x="2070100" y="7099300"/>
            <a:ext cx="17170400" cy="36703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numCol="2" spcCol="857250" anchor="t"/>
          <a:lstStyle>
            <a:lvl1pPr marL="812120" indent="-494620">
              <a:spcBef>
                <a:spcPts val="5300"/>
              </a:spcBef>
              <a:defRPr sz="3600"/>
            </a:lvl1pPr>
            <a:lvl2pPr marL="1256620" indent="-494620">
              <a:spcBef>
                <a:spcPts val="5300"/>
              </a:spcBef>
              <a:defRPr sz="3600"/>
            </a:lvl2pPr>
            <a:lvl3pPr marL="1701120" indent="-494620">
              <a:spcBef>
                <a:spcPts val="5300"/>
              </a:spcBef>
              <a:defRPr sz="3600"/>
            </a:lvl3pPr>
            <a:lvl4pPr marL="2145620" indent="-494620">
              <a:spcBef>
                <a:spcPts val="5300"/>
              </a:spcBef>
              <a:defRPr sz="3600"/>
            </a:lvl4pPr>
            <a:lvl5pPr marL="2590120" indent="-494620">
              <a:spcBef>
                <a:spcPts val="5300"/>
              </a:spcBef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Um</a:t>
            </a:r>
            <a:endParaRPr sz="3600">
              <a:solidFill>
                <a:srgbClr val="3847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Dois</a:t>
            </a:r>
            <a:endParaRPr sz="3600">
              <a:solidFill>
                <a:srgbClr val="3847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Três</a:t>
            </a:r>
            <a:endParaRPr sz="3600">
              <a:solidFill>
                <a:srgbClr val="3847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Quatro</a:t>
            </a:r>
            <a:endParaRPr sz="3600">
              <a:solidFill>
                <a:srgbClr val="3847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13639800" y="0"/>
            <a:ext cx="6972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grpSp>
        <p:nvGrpSpPr>
          <p:cNvPr id="26" name="Group 26"/>
          <p:cNvGrpSpPr/>
          <p:nvPr/>
        </p:nvGrpSpPr>
        <p:grpSpPr>
          <a:xfrm>
            <a:off x="15671800" y="1905000"/>
            <a:ext cx="2884206" cy="3848100"/>
            <a:chOff x="0" y="0"/>
            <a:chExt cx="2884205" cy="3848100"/>
          </a:xfrm>
        </p:grpSpPr>
        <p:sp>
          <p:nvSpPr>
            <p:cNvPr id="24" name="Shape 24"/>
            <p:cNvSpPr/>
            <p:nvPr/>
          </p:nvSpPr>
          <p:spPr>
            <a:xfrm>
              <a:off x="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5" name="Shape 25"/>
            <p:cNvSpPr/>
            <p:nvPr/>
          </p:nvSpPr>
          <p:spPr>
            <a:xfrm>
              <a:off x="10160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27" name="Shape 27"/>
          <p:cNvSpPr/>
          <p:nvPr>
            <p:ph type="body" idx="1"/>
          </p:nvPr>
        </p:nvSpPr>
        <p:spPr>
          <a:xfrm>
            <a:off x="673100" y="2057400"/>
            <a:ext cx="12217400" cy="98679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>
            <a:lvl1pPr>
              <a:spcBef>
                <a:spcPts val="6600"/>
              </a:spcBef>
              <a:defRPr sz="4600"/>
            </a:lvl1pPr>
            <a:lvl2pPr>
              <a:spcBef>
                <a:spcPts val="6600"/>
              </a:spcBef>
              <a:defRPr sz="4600"/>
            </a:lvl2pPr>
            <a:lvl3pPr>
              <a:spcBef>
                <a:spcPts val="6600"/>
              </a:spcBef>
              <a:defRPr sz="4600"/>
            </a:lvl3pPr>
            <a:lvl4pPr>
              <a:spcBef>
                <a:spcPts val="6600"/>
              </a:spcBef>
              <a:defRPr sz="4600"/>
            </a:lvl4pPr>
            <a:lvl5pPr>
              <a:spcBef>
                <a:spcPts val="6600"/>
              </a:spcBef>
              <a:defRPr sz="4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38474B"/>
                </a:solidFill>
              </a:rPr>
              <a:t>Nível de Corpo Um</a:t>
            </a:r>
            <a:endParaRPr sz="4600">
              <a:solidFill>
                <a:srgbClr val="3847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38474B"/>
                </a:solidFill>
              </a:rPr>
              <a:t>Nível de Corpo Dois</a:t>
            </a:r>
            <a:endParaRPr sz="4600">
              <a:solidFill>
                <a:srgbClr val="3847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38474B"/>
                </a:solidFill>
              </a:rPr>
              <a:t>Nível de Corpo Três</a:t>
            </a:r>
            <a:endParaRPr sz="4600">
              <a:solidFill>
                <a:srgbClr val="3847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38474B"/>
                </a:solidFill>
              </a:rPr>
              <a:t>Nível de Corpo Quatro</a:t>
            </a:r>
            <a:endParaRPr sz="4600">
              <a:solidFill>
                <a:srgbClr val="3847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600">
                <a:solidFill>
                  <a:srgbClr val="38474B"/>
                </a:solid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Chart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Chart 29"/>
          <p:cNvGraphicFramePr/>
          <p:nvPr/>
        </p:nvGraphicFramePr>
        <p:xfrm>
          <a:off x="9820411" y="6620978"/>
          <a:ext cx="9011482" cy="461741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0" name="Shape 30"/>
          <p:cNvSpPr/>
          <p:nvPr/>
        </p:nvSpPr>
        <p:spPr>
          <a:xfrm>
            <a:off x="10718800" y="4660900"/>
            <a:ext cx="3479800" cy="825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spcBef>
                <a:spcPts val="1300"/>
              </a:spcBef>
              <a:defRPr sz="1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8474B"/>
                </a:solidFill>
              </a:rPr>
              <a:t>Duis autem vel eum iriure dolor in hendrerit in vulputate velit esse molestie consequat eum.</a:t>
            </a:r>
          </a:p>
        </p:txBody>
      </p:sp>
      <p:sp>
        <p:nvSpPr>
          <p:cNvPr id="31" name="Shape 31"/>
          <p:cNvSpPr/>
          <p:nvPr/>
        </p:nvSpPr>
        <p:spPr>
          <a:xfrm>
            <a:off x="14833600" y="4660900"/>
            <a:ext cx="3479800" cy="825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spcBef>
                <a:spcPts val="1300"/>
              </a:spcBef>
              <a:defRPr sz="1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8474B"/>
                </a:solidFill>
              </a:rPr>
              <a:t>Duis autem vel eum iriure dolor in hendrerit in vulputate velit esse molestie consequat eum.</a:t>
            </a:r>
          </a:p>
        </p:txBody>
      </p:sp>
      <p:sp>
        <p:nvSpPr>
          <p:cNvPr id="32" name="Shape 32"/>
          <p:cNvSpPr/>
          <p:nvPr>
            <p:ph type="title"/>
          </p:nvPr>
        </p:nvSpPr>
        <p:spPr>
          <a:xfrm>
            <a:off x="8470900" y="2095500"/>
            <a:ext cx="12090400" cy="18923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>
            <a:lvl1pPr>
              <a:defRPr sz="8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600">
                <a:solidFill>
                  <a:srgbClr val="38474B"/>
                </a:solidFill>
              </a:rPr>
              <a:t>Texto do Título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xfrm>
            <a:off x="8305800" y="2209800"/>
            <a:ext cx="12636500" cy="25908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9600">
                <a:solidFill>
                  <a:srgbClr val="38474B"/>
                </a:solidFill>
              </a:rPr>
              <a:t>Texto do Título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xfrm>
            <a:off x="1066800" y="4457700"/>
            <a:ext cx="11099800" cy="43688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9600">
                <a:solidFill>
                  <a:srgbClr val="38474B"/>
                </a:solidFill>
              </a:rPr>
              <a:t>Texto do Título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s - 9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71500" y="12700"/>
            <a:ext cx="106680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43" name="Shape 43"/>
          <p:cNvSpPr/>
          <p:nvPr>
            <p:ph type="title"/>
          </p:nvPr>
        </p:nvSpPr>
        <p:spPr>
          <a:xfrm>
            <a:off x="1066800" y="5765800"/>
            <a:ext cx="9639300" cy="1816100"/>
          </a:xfrm>
          <a:prstGeom prst="rect">
            <a:avLst/>
          </a:prstGeom>
        </p:spPr>
        <p:txBody>
          <a:bodyPr anchor="b"/>
          <a:lstStyle>
            <a:lvl1pPr>
              <a:defRPr sz="8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600">
                <a:solidFill>
                  <a:srgbClr val="38474B"/>
                </a:solidFill>
              </a:rPr>
              <a:t>Texto do Título</a:t>
            </a:r>
          </a:p>
        </p:txBody>
      </p:sp>
      <p:sp>
        <p:nvSpPr>
          <p:cNvPr id="44" name="Shape 44"/>
          <p:cNvSpPr/>
          <p:nvPr>
            <p:ph type="body" idx="1"/>
          </p:nvPr>
        </p:nvSpPr>
        <p:spPr>
          <a:xfrm>
            <a:off x="1066800" y="7670800"/>
            <a:ext cx="9639300" cy="4521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Um</a:t>
            </a:r>
            <a:endParaRPr sz="3600">
              <a:solidFill>
                <a:srgbClr val="3847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Dois</a:t>
            </a:r>
            <a:endParaRPr sz="3600">
              <a:solidFill>
                <a:srgbClr val="3847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Três</a:t>
            </a:r>
            <a:endParaRPr sz="3600">
              <a:solidFill>
                <a:srgbClr val="3847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Quatro</a:t>
            </a:r>
            <a:endParaRPr sz="3600">
              <a:solidFill>
                <a:srgbClr val="3847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s - 15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s - 6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s - 2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xfrm>
            <a:off x="2349500" y="1346200"/>
            <a:ext cx="16598900" cy="20955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9600">
                <a:solidFill>
                  <a:srgbClr val="38474B"/>
                </a:solidFill>
              </a:rPr>
              <a:t>Texto do Título</a:t>
            </a:r>
          </a:p>
        </p:txBody>
      </p:sp>
      <p:sp>
        <p:nvSpPr>
          <p:cNvPr id="49" name="Shape 49"/>
          <p:cNvSpPr/>
          <p:nvPr>
            <p:ph type="body" idx="1"/>
          </p:nvPr>
        </p:nvSpPr>
        <p:spPr>
          <a:xfrm>
            <a:off x="1828800" y="4394200"/>
            <a:ext cx="9017000" cy="76835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>
            <a:lvl1pPr marL="812120" indent="-494620">
              <a:spcBef>
                <a:spcPts val="5300"/>
              </a:spcBef>
              <a:defRPr sz="3600"/>
            </a:lvl1pPr>
            <a:lvl2pPr marL="1256620" indent="-494620">
              <a:spcBef>
                <a:spcPts val="5300"/>
              </a:spcBef>
              <a:defRPr sz="3600"/>
            </a:lvl2pPr>
            <a:lvl3pPr marL="1701120" indent="-494620">
              <a:spcBef>
                <a:spcPts val="5300"/>
              </a:spcBef>
              <a:defRPr sz="3600"/>
            </a:lvl3pPr>
            <a:lvl4pPr marL="2145620" indent="-494620">
              <a:spcBef>
                <a:spcPts val="5300"/>
              </a:spcBef>
              <a:defRPr sz="3600"/>
            </a:lvl4pPr>
            <a:lvl5pPr marL="2590120" indent="-494620">
              <a:spcBef>
                <a:spcPts val="5300"/>
              </a:spcBef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Um</a:t>
            </a:r>
            <a:endParaRPr sz="3600">
              <a:solidFill>
                <a:srgbClr val="3847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Dois</a:t>
            </a:r>
            <a:endParaRPr sz="3600">
              <a:solidFill>
                <a:srgbClr val="3847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Três</a:t>
            </a:r>
            <a:endParaRPr sz="3600">
              <a:solidFill>
                <a:srgbClr val="3847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Quatro</a:t>
            </a:r>
            <a:endParaRPr sz="3600">
              <a:solidFill>
                <a:srgbClr val="3847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title"/>
          </p:nvPr>
        </p:nvSpPr>
        <p:spPr>
          <a:xfrm>
            <a:off x="2070100" y="2781300"/>
            <a:ext cx="17170400" cy="23114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9600">
                <a:solidFill>
                  <a:srgbClr val="38474B"/>
                </a:solidFill>
              </a:rPr>
              <a:t>Texto do Título</a:t>
            </a:r>
          </a:p>
        </p:txBody>
      </p:sp>
      <p:sp>
        <p:nvSpPr>
          <p:cNvPr id="52" name="Shape 52"/>
          <p:cNvSpPr/>
          <p:nvPr>
            <p:ph type="body" idx="1"/>
          </p:nvPr>
        </p:nvSpPr>
        <p:spPr>
          <a:xfrm>
            <a:off x="2070100" y="5080000"/>
            <a:ext cx="9398000" cy="74422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>
            <a:lvl1pPr marL="812120" indent="-494620">
              <a:spcBef>
                <a:spcPts val="5300"/>
              </a:spcBef>
              <a:defRPr sz="3600"/>
            </a:lvl1pPr>
            <a:lvl2pPr marL="1256620" indent="-494620">
              <a:spcBef>
                <a:spcPts val="5300"/>
              </a:spcBef>
              <a:defRPr sz="3600"/>
            </a:lvl2pPr>
            <a:lvl3pPr marL="1701120" indent="-494620">
              <a:spcBef>
                <a:spcPts val="5300"/>
              </a:spcBef>
              <a:defRPr sz="3600"/>
            </a:lvl3pPr>
            <a:lvl4pPr marL="2145620" indent="-494620">
              <a:spcBef>
                <a:spcPts val="5300"/>
              </a:spcBef>
              <a:defRPr sz="3600"/>
            </a:lvl4pPr>
            <a:lvl5pPr marL="2590120" indent="-494620">
              <a:spcBef>
                <a:spcPts val="5300"/>
              </a:spcBef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Um</a:t>
            </a:r>
            <a:endParaRPr sz="3600">
              <a:solidFill>
                <a:srgbClr val="3847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Dois</a:t>
            </a:r>
            <a:endParaRPr sz="3600">
              <a:solidFill>
                <a:srgbClr val="3847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Três</a:t>
            </a:r>
            <a:endParaRPr sz="3600">
              <a:solidFill>
                <a:srgbClr val="3847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Quatro</a:t>
            </a:r>
            <a:endParaRPr sz="3600">
              <a:solidFill>
                <a:srgbClr val="3847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title"/>
          </p:nvPr>
        </p:nvSpPr>
        <p:spPr>
          <a:xfrm>
            <a:off x="2082800" y="2895600"/>
            <a:ext cx="17170400" cy="21082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9600">
                <a:solidFill>
                  <a:srgbClr val="38474B"/>
                </a:solidFill>
              </a:rPr>
              <a:t>Texto do Título</a:t>
            </a:r>
          </a:p>
        </p:txBody>
      </p:sp>
      <p:sp>
        <p:nvSpPr>
          <p:cNvPr id="55" name="Shape 55"/>
          <p:cNvSpPr/>
          <p:nvPr>
            <p:ph type="body" idx="1"/>
          </p:nvPr>
        </p:nvSpPr>
        <p:spPr>
          <a:xfrm>
            <a:off x="9855200" y="5143500"/>
            <a:ext cx="9398000" cy="64643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>
            <a:lvl1pPr marL="812120" indent="-494620">
              <a:spcBef>
                <a:spcPts val="5300"/>
              </a:spcBef>
              <a:defRPr sz="3600"/>
            </a:lvl1pPr>
            <a:lvl2pPr marL="1256620" indent="-494620">
              <a:spcBef>
                <a:spcPts val="5300"/>
              </a:spcBef>
              <a:defRPr sz="3600"/>
            </a:lvl2pPr>
            <a:lvl3pPr marL="1701120" indent="-494620">
              <a:spcBef>
                <a:spcPts val="5300"/>
              </a:spcBef>
              <a:defRPr sz="3600"/>
            </a:lvl3pPr>
            <a:lvl4pPr marL="2145620" indent="-494620">
              <a:spcBef>
                <a:spcPts val="5300"/>
              </a:spcBef>
              <a:defRPr sz="3600"/>
            </a:lvl4pPr>
            <a:lvl5pPr marL="2590120" indent="-494620">
              <a:spcBef>
                <a:spcPts val="5300"/>
              </a:spcBef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Um</a:t>
            </a:r>
            <a:endParaRPr sz="3600">
              <a:solidFill>
                <a:srgbClr val="3847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Dois</a:t>
            </a:r>
            <a:endParaRPr sz="3600">
              <a:solidFill>
                <a:srgbClr val="3847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Três</a:t>
            </a:r>
            <a:endParaRPr sz="3600">
              <a:solidFill>
                <a:srgbClr val="3847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Quatro</a:t>
            </a:r>
            <a:endParaRPr sz="3600">
              <a:solidFill>
                <a:srgbClr val="3847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8474B"/>
                </a:solid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>
            <a:off x="571500" y="12700"/>
            <a:ext cx="20180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grpSp>
        <p:nvGrpSpPr>
          <p:cNvPr id="60" name="Group 60"/>
          <p:cNvGrpSpPr/>
          <p:nvPr/>
        </p:nvGrpSpPr>
        <p:grpSpPr>
          <a:xfrm>
            <a:off x="2603500" y="1917700"/>
            <a:ext cx="2865934" cy="3848100"/>
            <a:chOff x="0" y="0"/>
            <a:chExt cx="2865933" cy="3848100"/>
          </a:xfrm>
        </p:grpSpPr>
        <p:sp>
          <p:nvSpPr>
            <p:cNvPr id="58" name="Shape 58"/>
            <p:cNvSpPr/>
            <p:nvPr/>
          </p:nvSpPr>
          <p:spPr>
            <a:xfrm>
              <a:off x="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59" name="Shape 59"/>
            <p:cNvSpPr/>
            <p:nvPr/>
          </p:nvSpPr>
          <p:spPr>
            <a:xfrm>
              <a:off x="83327" y="0"/>
              <a:ext cx="2782607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graphicFrame>
        <p:nvGraphicFramePr>
          <p:cNvPr id="61" name="Table 61"/>
          <p:cNvGraphicFramePr/>
          <p:nvPr/>
        </p:nvGraphicFramePr>
        <p:xfrm>
          <a:off x="10236200" y="4889500"/>
          <a:ext cx="8229600" cy="6146800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1" bandCol="0" bandRow="0" rtl="0">
                <a:tableStyleId>{8F44A2F1-9E1F-4B54-A3A2-5F16C0AD49E2}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229360"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1229360"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1229360"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1229360"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1229360"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62" name="Shape 62"/>
          <p:cNvSpPr/>
          <p:nvPr>
            <p:ph type="title"/>
          </p:nvPr>
        </p:nvSpPr>
        <p:spPr>
          <a:xfrm>
            <a:off x="8432800" y="2451100"/>
            <a:ext cx="11798300" cy="210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9600">
                <a:solidFill>
                  <a:srgbClr val="38474B"/>
                </a:solidFill>
              </a:rPr>
              <a:t>Texto do Título</a:t>
            </a:r>
          </a:p>
        </p:txBody>
      </p:sp>
    </p:spTree>
  </p:cSld>
  <p:clrMapOvr>
    <a:masterClrMapping/>
  </p:clrMapOvr>
  <p:transition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571500" y="12700"/>
            <a:ext cx="20180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grpSp>
        <p:nvGrpSpPr>
          <p:cNvPr id="67" name="Group 67"/>
          <p:cNvGrpSpPr/>
          <p:nvPr/>
        </p:nvGrpSpPr>
        <p:grpSpPr>
          <a:xfrm>
            <a:off x="2603500" y="1917700"/>
            <a:ext cx="2865934" cy="3848100"/>
            <a:chOff x="0" y="0"/>
            <a:chExt cx="2865933" cy="3848100"/>
          </a:xfrm>
        </p:grpSpPr>
        <p:sp>
          <p:nvSpPr>
            <p:cNvPr id="65" name="Shape 65"/>
            <p:cNvSpPr/>
            <p:nvPr/>
          </p:nvSpPr>
          <p:spPr>
            <a:xfrm>
              <a:off x="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66" name="Shape 66"/>
            <p:cNvSpPr/>
            <p:nvPr/>
          </p:nvSpPr>
          <p:spPr>
            <a:xfrm>
              <a:off x="83327" y="0"/>
              <a:ext cx="2782607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graphicFrame>
        <p:nvGraphicFramePr>
          <p:cNvPr id="68" name="Chart 68"/>
          <p:cNvGraphicFramePr/>
          <p:nvPr/>
        </p:nvGraphicFramePr>
        <p:xfrm>
          <a:off x="10239511" y="5046178"/>
          <a:ext cx="8213589" cy="615411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9" name="Shape 69"/>
          <p:cNvSpPr/>
          <p:nvPr>
            <p:ph type="title"/>
          </p:nvPr>
        </p:nvSpPr>
        <p:spPr>
          <a:xfrm>
            <a:off x="8432800" y="2451100"/>
            <a:ext cx="11798300" cy="210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9600">
                <a:solidFill>
                  <a:srgbClr val="38474B"/>
                </a:solidFill>
              </a:rPr>
              <a:t>Texto do Título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71500" y="12700"/>
            <a:ext cx="20180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grpSp>
        <p:nvGrpSpPr>
          <p:cNvPr id="5" name="Group 5"/>
          <p:cNvGrpSpPr/>
          <p:nvPr/>
        </p:nvGrpSpPr>
        <p:grpSpPr>
          <a:xfrm>
            <a:off x="2603500" y="1917700"/>
            <a:ext cx="2865934" cy="3848100"/>
            <a:chOff x="0" y="0"/>
            <a:chExt cx="2865933" cy="3848100"/>
          </a:xfrm>
        </p:grpSpPr>
        <p:sp>
          <p:nvSpPr>
            <p:cNvPr id="3" name="Shape 3"/>
            <p:cNvSpPr/>
            <p:nvPr/>
          </p:nvSpPr>
          <p:spPr>
            <a:xfrm>
              <a:off x="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4" name="Shape 4"/>
            <p:cNvSpPr/>
            <p:nvPr/>
          </p:nvSpPr>
          <p:spPr>
            <a:xfrm>
              <a:off x="83327" y="0"/>
              <a:ext cx="2782607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6" name="Shape 6"/>
          <p:cNvSpPr/>
          <p:nvPr>
            <p:ph type="title"/>
          </p:nvPr>
        </p:nvSpPr>
        <p:spPr>
          <a:xfrm>
            <a:off x="8750300" y="2235200"/>
            <a:ext cx="11684000" cy="2755900"/>
          </a:xfrm>
          <a:prstGeom prst="rect">
            <a:avLst/>
          </a:prstGeom>
          <a:ln w="12700">
            <a:solidFill>
              <a:srgbClr val="E4EEE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9600">
                <a:solidFill>
                  <a:srgbClr val="38474B"/>
                </a:solidFill>
              </a:rPr>
              <a:t>Texto do Título</a:t>
            </a:r>
          </a:p>
        </p:txBody>
      </p:sp>
      <p:sp>
        <p:nvSpPr>
          <p:cNvPr id="7" name="Shape 7"/>
          <p:cNvSpPr/>
          <p:nvPr>
            <p:ph type="body" idx="1"/>
          </p:nvPr>
        </p:nvSpPr>
        <p:spPr>
          <a:xfrm>
            <a:off x="8750300" y="5016500"/>
            <a:ext cx="11684000" cy="6032500"/>
          </a:xfrm>
          <a:prstGeom prst="rect">
            <a:avLst/>
          </a:prstGeom>
          <a:ln w="12700">
            <a:solidFill>
              <a:srgbClr val="E4EEE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8474B"/>
                </a:solidFill>
              </a:rPr>
              <a:t>Nível de Corpo Um</a:t>
            </a:r>
            <a:endParaRPr sz="4000">
              <a:solidFill>
                <a:srgbClr val="38474B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8474B"/>
                </a:solidFill>
              </a:rPr>
              <a:t>Nível de Corpo Dois</a:t>
            </a:r>
            <a:endParaRPr sz="4000">
              <a:solidFill>
                <a:srgbClr val="38474B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8474B"/>
                </a:solidFill>
              </a:rPr>
              <a:t>Nível de Corpo Três</a:t>
            </a:r>
            <a:endParaRPr sz="4000">
              <a:solidFill>
                <a:srgbClr val="38474B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8474B"/>
                </a:solidFill>
              </a:rPr>
              <a:t>Nível de Corpo Quatro</a:t>
            </a:r>
            <a:endParaRPr sz="4000">
              <a:solidFill>
                <a:srgbClr val="38474B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38474B"/>
                </a:solidFill>
              </a:rPr>
              <a:t>Nível de Corpo Cinco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transition spd="med" advClick="1"/>
  <p:txStyles>
    <p:titleStyle>
      <a:lvl1pPr algn="ctr" defTabSz="800100">
        <a:defRPr sz="9600">
          <a:solidFill>
            <a:srgbClr val="38474B"/>
          </a:solidFill>
          <a:latin typeface="+mn-lt"/>
          <a:ea typeface="+mn-ea"/>
          <a:cs typeface="+mn-cs"/>
          <a:sym typeface="Geneva"/>
        </a:defRPr>
      </a:lvl1pPr>
      <a:lvl2pPr indent="228600" algn="ctr" defTabSz="800100">
        <a:defRPr sz="9600">
          <a:solidFill>
            <a:srgbClr val="38474B"/>
          </a:solidFill>
          <a:latin typeface="+mn-lt"/>
          <a:ea typeface="+mn-ea"/>
          <a:cs typeface="+mn-cs"/>
          <a:sym typeface="Geneva"/>
        </a:defRPr>
      </a:lvl2pPr>
      <a:lvl3pPr indent="457200" algn="ctr" defTabSz="800100">
        <a:defRPr sz="9600">
          <a:solidFill>
            <a:srgbClr val="38474B"/>
          </a:solidFill>
          <a:latin typeface="+mn-lt"/>
          <a:ea typeface="+mn-ea"/>
          <a:cs typeface="+mn-cs"/>
          <a:sym typeface="Geneva"/>
        </a:defRPr>
      </a:lvl3pPr>
      <a:lvl4pPr indent="685800" algn="ctr" defTabSz="800100">
        <a:defRPr sz="9600">
          <a:solidFill>
            <a:srgbClr val="38474B"/>
          </a:solidFill>
          <a:latin typeface="+mn-lt"/>
          <a:ea typeface="+mn-ea"/>
          <a:cs typeface="+mn-cs"/>
          <a:sym typeface="Geneva"/>
        </a:defRPr>
      </a:lvl4pPr>
      <a:lvl5pPr indent="914400" algn="ctr" defTabSz="800100">
        <a:defRPr sz="9600">
          <a:solidFill>
            <a:srgbClr val="38474B"/>
          </a:solidFill>
          <a:latin typeface="+mn-lt"/>
          <a:ea typeface="+mn-ea"/>
          <a:cs typeface="+mn-cs"/>
          <a:sym typeface="Geneva"/>
        </a:defRPr>
      </a:lvl5pPr>
      <a:lvl6pPr indent="1143000" algn="ctr" defTabSz="800100">
        <a:defRPr sz="9600">
          <a:solidFill>
            <a:srgbClr val="38474B"/>
          </a:solidFill>
          <a:latin typeface="+mn-lt"/>
          <a:ea typeface="+mn-ea"/>
          <a:cs typeface="+mn-cs"/>
          <a:sym typeface="Geneva"/>
        </a:defRPr>
      </a:lvl6pPr>
      <a:lvl7pPr indent="1371600" algn="ctr" defTabSz="800100">
        <a:defRPr sz="9600">
          <a:solidFill>
            <a:srgbClr val="38474B"/>
          </a:solidFill>
          <a:latin typeface="+mn-lt"/>
          <a:ea typeface="+mn-ea"/>
          <a:cs typeface="+mn-cs"/>
          <a:sym typeface="Geneva"/>
        </a:defRPr>
      </a:lvl7pPr>
      <a:lvl8pPr indent="1600200" algn="ctr" defTabSz="800100">
        <a:defRPr sz="9600">
          <a:solidFill>
            <a:srgbClr val="38474B"/>
          </a:solidFill>
          <a:latin typeface="+mn-lt"/>
          <a:ea typeface="+mn-ea"/>
          <a:cs typeface="+mn-cs"/>
          <a:sym typeface="Geneva"/>
        </a:defRPr>
      </a:lvl8pPr>
      <a:lvl9pPr indent="1828800" algn="ctr" defTabSz="800100">
        <a:defRPr sz="9600">
          <a:solidFill>
            <a:srgbClr val="38474B"/>
          </a:solidFill>
          <a:latin typeface="+mn-lt"/>
          <a:ea typeface="+mn-ea"/>
          <a:cs typeface="+mn-cs"/>
          <a:sym typeface="Geneva"/>
        </a:defRPr>
      </a:lvl9pPr>
    </p:titleStyle>
    <p:bodyStyle>
      <a:lvl1pPr marL="889000" indent="-571500" defTabSz="800100">
        <a:spcBef>
          <a:spcPts val="3400"/>
        </a:spcBef>
        <a:buSzPct val="100000"/>
        <a:buChar char="-"/>
        <a:defRPr sz="4000">
          <a:solidFill>
            <a:srgbClr val="38474B"/>
          </a:solidFill>
          <a:latin typeface="Georgia"/>
          <a:ea typeface="Georgia"/>
          <a:cs typeface="Georgia"/>
          <a:sym typeface="Georgia"/>
        </a:defRPr>
      </a:lvl1pPr>
      <a:lvl2pPr marL="1333500" indent="-571500" defTabSz="800100">
        <a:spcBef>
          <a:spcPts val="3400"/>
        </a:spcBef>
        <a:buSzPct val="100000"/>
        <a:buChar char="-"/>
        <a:defRPr sz="4000">
          <a:solidFill>
            <a:srgbClr val="38474B"/>
          </a:solidFill>
          <a:latin typeface="Georgia"/>
          <a:ea typeface="Georgia"/>
          <a:cs typeface="Georgia"/>
          <a:sym typeface="Georgia"/>
        </a:defRPr>
      </a:lvl2pPr>
      <a:lvl3pPr marL="1778000" indent="-571500" defTabSz="800100">
        <a:spcBef>
          <a:spcPts val="3400"/>
        </a:spcBef>
        <a:buSzPct val="100000"/>
        <a:buChar char="-"/>
        <a:defRPr sz="4000">
          <a:solidFill>
            <a:srgbClr val="38474B"/>
          </a:solidFill>
          <a:latin typeface="Georgia"/>
          <a:ea typeface="Georgia"/>
          <a:cs typeface="Georgia"/>
          <a:sym typeface="Georgia"/>
        </a:defRPr>
      </a:lvl3pPr>
      <a:lvl4pPr marL="2222500" indent="-571500" defTabSz="800100">
        <a:spcBef>
          <a:spcPts val="3400"/>
        </a:spcBef>
        <a:buSzPct val="100000"/>
        <a:buChar char="-"/>
        <a:defRPr sz="4000">
          <a:solidFill>
            <a:srgbClr val="38474B"/>
          </a:solidFill>
          <a:latin typeface="Georgia"/>
          <a:ea typeface="Georgia"/>
          <a:cs typeface="Georgia"/>
          <a:sym typeface="Georgia"/>
        </a:defRPr>
      </a:lvl4pPr>
      <a:lvl5pPr marL="2667000" indent="-571500" defTabSz="800100">
        <a:spcBef>
          <a:spcPts val="3400"/>
        </a:spcBef>
        <a:buSzPct val="100000"/>
        <a:buChar char="-"/>
        <a:defRPr sz="4000">
          <a:solidFill>
            <a:srgbClr val="38474B"/>
          </a:solidFill>
          <a:latin typeface="Georgia"/>
          <a:ea typeface="Georgia"/>
          <a:cs typeface="Georgia"/>
          <a:sym typeface="Georgia"/>
        </a:defRPr>
      </a:lvl5pPr>
      <a:lvl6pPr marL="3022600" indent="-571500" defTabSz="800100">
        <a:spcBef>
          <a:spcPts val="3400"/>
        </a:spcBef>
        <a:buSzPct val="100000"/>
        <a:buChar char="-"/>
        <a:defRPr sz="4000">
          <a:solidFill>
            <a:srgbClr val="38474B"/>
          </a:solidFill>
          <a:latin typeface="Georgia"/>
          <a:ea typeface="Georgia"/>
          <a:cs typeface="Georgia"/>
          <a:sym typeface="Georgia"/>
        </a:defRPr>
      </a:lvl6pPr>
      <a:lvl7pPr marL="3378200" indent="-571500" defTabSz="800100">
        <a:spcBef>
          <a:spcPts val="3400"/>
        </a:spcBef>
        <a:buSzPct val="100000"/>
        <a:buChar char="-"/>
        <a:defRPr sz="4000">
          <a:solidFill>
            <a:srgbClr val="38474B"/>
          </a:solidFill>
          <a:latin typeface="Georgia"/>
          <a:ea typeface="Georgia"/>
          <a:cs typeface="Georgia"/>
          <a:sym typeface="Georgia"/>
        </a:defRPr>
      </a:lvl7pPr>
      <a:lvl8pPr marL="3733800" indent="-571500" defTabSz="800100">
        <a:spcBef>
          <a:spcPts val="3400"/>
        </a:spcBef>
        <a:buSzPct val="100000"/>
        <a:buChar char="-"/>
        <a:defRPr sz="4000">
          <a:solidFill>
            <a:srgbClr val="38474B"/>
          </a:solidFill>
          <a:latin typeface="Georgia"/>
          <a:ea typeface="Georgia"/>
          <a:cs typeface="Georgia"/>
          <a:sym typeface="Georgia"/>
        </a:defRPr>
      </a:lvl8pPr>
      <a:lvl9pPr marL="4089400" indent="-571500" defTabSz="800100">
        <a:spcBef>
          <a:spcPts val="3400"/>
        </a:spcBef>
        <a:buSzPct val="100000"/>
        <a:buChar char="-"/>
        <a:defRPr sz="4000">
          <a:solidFill>
            <a:srgbClr val="38474B"/>
          </a:solidFill>
          <a:latin typeface="Georgia"/>
          <a:ea typeface="Georgia"/>
          <a:cs typeface="Georgia"/>
          <a:sym typeface="Georgia"/>
        </a:defRPr>
      </a:lvl9pPr>
    </p:bodyStyle>
    <p:otherStyle>
      <a:lvl1pPr algn="ctr" defTabSz="800100">
        <a:defRPr sz="22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indent="228600" algn="ctr" defTabSz="800100">
        <a:defRPr sz="2200"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indent="457200" algn="ctr" defTabSz="800100">
        <a:defRPr sz="2200"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indent="685800" algn="ctr" defTabSz="800100">
        <a:defRPr sz="2200"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indent="914400" algn="ctr" defTabSz="800100">
        <a:defRPr sz="2200"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indent="1143000" algn="ctr" defTabSz="800100">
        <a:defRPr sz="2200">
          <a:solidFill>
            <a:schemeClr val="tx1"/>
          </a:solidFill>
          <a:latin typeface="+mn-lt"/>
          <a:ea typeface="+mn-ea"/>
          <a:cs typeface="+mn-cs"/>
          <a:sym typeface="Gill Sans"/>
        </a:defRPr>
      </a:lvl6pPr>
      <a:lvl7pPr indent="1371600" algn="ctr" defTabSz="800100">
        <a:defRPr sz="2200">
          <a:solidFill>
            <a:schemeClr val="tx1"/>
          </a:solidFill>
          <a:latin typeface="+mn-lt"/>
          <a:ea typeface="+mn-ea"/>
          <a:cs typeface="+mn-cs"/>
          <a:sym typeface="Gill Sans"/>
        </a:defRPr>
      </a:lvl7pPr>
      <a:lvl8pPr indent="1600200" algn="ctr" defTabSz="800100">
        <a:defRPr sz="2200">
          <a:solidFill>
            <a:schemeClr val="tx1"/>
          </a:solidFill>
          <a:latin typeface="+mn-lt"/>
          <a:ea typeface="+mn-ea"/>
          <a:cs typeface="+mn-cs"/>
          <a:sym typeface="Gill Sans"/>
        </a:defRPr>
      </a:lvl8pPr>
      <a:lvl9pPr indent="1828800" algn="ctr" defTabSz="800100">
        <a:defRPr sz="2200">
          <a:solidFill>
            <a:schemeClr val="tx1"/>
          </a:solidFill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shutterstock_32187412.jpg"/>
          <p:cNvPicPr/>
          <p:nvPr/>
        </p:nvPicPr>
        <p:blipFill>
          <a:blip r:embed="rId2">
            <a:alphaModFix amt="54509"/>
            <a:extLst/>
          </a:blip>
          <a:srcRect l="0" t="527" r="0" b="527"/>
          <a:stretch>
            <a:fillRect/>
          </a:stretch>
        </p:blipFill>
        <p:spPr>
          <a:xfrm>
            <a:off x="8446" y="-1320800"/>
            <a:ext cx="21319109" cy="15989330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Shape 74"/>
          <p:cNvSpPr/>
          <p:nvPr/>
        </p:nvSpPr>
        <p:spPr>
          <a:xfrm>
            <a:off x="571500" y="12700"/>
            <a:ext cx="6972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75" name="logo PNG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6564" y="1800845"/>
            <a:ext cx="4702172" cy="154933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8" name="Group 78"/>
          <p:cNvGrpSpPr/>
          <p:nvPr/>
        </p:nvGrpSpPr>
        <p:grpSpPr>
          <a:xfrm>
            <a:off x="7989549" y="919351"/>
            <a:ext cx="12792901" cy="5537201"/>
            <a:chOff x="-215899" y="-139699"/>
            <a:chExt cx="12792899" cy="5537200"/>
          </a:xfrm>
        </p:grpSpPr>
        <p:sp>
          <p:nvSpPr>
            <p:cNvPr id="77" name="Shape 77"/>
            <p:cNvSpPr/>
            <p:nvPr/>
          </p:nvSpPr>
          <p:spPr>
            <a:xfrm>
              <a:off x="0" y="0"/>
              <a:ext cx="12361100" cy="497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57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rPr>
                <a:t>SE CRISTO VOS </a:t>
              </a:r>
              <a:endParaRPr sz="157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endParaRP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57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rPr>
                <a:t>LIBERTAR</a:t>
              </a:r>
            </a:p>
          </p:txBody>
        </p:sp>
        <p:pic>
          <p:nvPicPr>
            <p:cNvPr id="76" name="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15900" y="-139700"/>
              <a:ext cx="12792900" cy="5537201"/>
            </a:xfrm>
            <a:prstGeom prst="rect">
              <a:avLst/>
            </a:prstGeom>
            <a:effectLst/>
          </p:spPr>
        </p:pic>
      </p:grpSp>
      <p:sp>
        <p:nvSpPr>
          <p:cNvPr id="79" name="Shape 79"/>
          <p:cNvSpPr/>
          <p:nvPr/>
        </p:nvSpPr>
        <p:spPr>
          <a:xfrm>
            <a:off x="7572970" y="9834363"/>
            <a:ext cx="13626059" cy="3176284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0" name="Shape 80"/>
          <p:cNvSpPr/>
          <p:nvPr/>
        </p:nvSpPr>
        <p:spPr>
          <a:xfrm>
            <a:off x="9458579" y="10158855"/>
            <a:ext cx="10276570" cy="252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7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5700">
                <a:solidFill>
                  <a:srgbClr val="FFFFFF"/>
                </a:solidFill>
              </a:rPr>
              <a:t>sereis livres</a:t>
            </a: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474B"/>
      </a:dk1>
      <a:lt1>
        <a:srgbClr val="D9E7DB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eneva"/>
        <a:ea typeface="Geneva"/>
        <a:cs typeface="Geneva"/>
      </a:majorFont>
      <a:minorFont>
        <a:latin typeface="Geneva"/>
        <a:ea typeface="Geneva"/>
        <a:cs typeface="Genev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4EEE5"/>
        </a:solidFill>
        <a:ln w="254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001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001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400" u="none" kumimoji="0" normalizeH="0">
            <a:ln>
              <a:noFill/>
            </a:ln>
            <a:solidFill>
              <a:srgbClr val="38474B"/>
            </a:solidFill>
            <a:effectLst/>
            <a:uFillTx/>
            <a:latin typeface="Georgia"/>
            <a:ea typeface="Georgia"/>
            <a:cs typeface="Georgia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eneva"/>
        <a:ea typeface="Geneva"/>
        <a:cs typeface="Geneva"/>
      </a:majorFont>
      <a:minorFont>
        <a:latin typeface="Geneva"/>
        <a:ea typeface="Geneva"/>
        <a:cs typeface="Genev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4EEE5"/>
        </a:solidFill>
        <a:ln w="254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001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001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400" u="none" kumimoji="0" normalizeH="0">
            <a:ln>
              <a:noFill/>
            </a:ln>
            <a:solidFill>
              <a:srgbClr val="38474B"/>
            </a:solidFill>
            <a:effectLst/>
            <a:uFillTx/>
            <a:latin typeface="Georgia"/>
            <a:ea typeface="Georgia"/>
            <a:cs typeface="Georgia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