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media/image1.jpeg" ContentType="image/jpeg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media/image2.jpeg" ContentType="image/jpeg"/>
  <Override PartName="/ppt/media/image3.jpeg" ContentType="image/jpeg"/>
  <Override PartName="/ppt/media/image4.jpeg" ContentType="image/jpeg"/>
  <Override PartName="/ppt/media/image5.jpeg" ContentType="image/jpeg"/>
  <Override PartName="/ppt/media/image6.jpeg" ContentType="image/jpeg"/>
  <Override PartName="/ppt/media/image7.jpeg" ContentType="image/jpeg"/>
  <Override PartName="/ppt/media/image8.jpeg" ContentType="image/jpeg"/>
  <Override PartName="/ppt/media/image9.jpeg" ContentType="image/jpeg"/>
  <Override PartName="/ppt/media/image10.jpeg" ContentType="image/jpeg"/>
  <Override PartName="/ppt/media/image11.jpeg" ContentType="image/jpeg"/>
  <Override PartName="/ppt/media/image12.jpeg" ContentType="image/jpeg"/>
  <Override PartName="/ppt/media/image13.jpeg" ContentType="image/jpeg"/>
  <Override PartName="/ppt/media/image14.jpeg" ContentType="image/jpeg"/>
  <Override PartName="/ppt/media/image15.jpeg" ContentType="image/jpeg"/>
</Types>
</file>

<file path=_rels/.rels><?xml version="1.0" encoding="UTF-8" standalone="yes"?>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5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  <p:sldId id="274" r:id="rId26"/>
    <p:sldId id="275" r:id="rId27"/>
    <p:sldId id="276" r:id="rId28"/>
    <p:sldId id="277" r:id="rId29"/>
    <p:sldId id="278" r:id="rId30"/>
    <p:sldId id="279" r:id="rId31"/>
    <p:sldId id="280" r:id="rId32"/>
    <p:sldId id="281" r:id="rId33"/>
    <p:sldId id="282" r:id="rId34"/>
    <p:sldId id="283" r:id="rId35"/>
    <p:sldId id="284" r:id="rId36"/>
    <p:sldId id="285" r:id="rId37"/>
  </p:sldIdLst>
  <p:sldSz cx="12192000" cy="6858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Garamond"/>
      </a:defRPr>
    </a:lvl1pPr>
    <a:lvl2pPr marL="0" marR="0" indent="45720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Garamond"/>
      </a:defRPr>
    </a:lvl2pPr>
    <a:lvl3pPr marL="0" marR="0" indent="91440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Garamond"/>
      </a:defRPr>
    </a:lvl3pPr>
    <a:lvl4pPr marL="0" marR="0" indent="137160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Garamond"/>
      </a:defRPr>
    </a:lvl4pPr>
    <a:lvl5pPr marL="0" marR="0" indent="182880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Garamond"/>
      </a:defRPr>
    </a:lvl5pPr>
    <a:lvl6pPr marL="0" marR="0" indent="228600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Garamond"/>
      </a:defRPr>
    </a:lvl6pPr>
    <a:lvl7pPr marL="0" marR="0" indent="274320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Garamond"/>
      </a:defRPr>
    </a:lvl7pPr>
    <a:lvl8pPr marL="0" marR="0" indent="320040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Garamond"/>
      </a:defRPr>
    </a:lvl8pPr>
    <a:lvl9pPr marL="0" marR="0" indent="365760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Garamond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4C3C2611-4C71-4FC5-86AE-919BDF0F9419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E2DCD3"/>
          </a:solidFill>
        </a:fill>
      </a:tcStyle>
    </a:wholeTbl>
    <a:band2H>
      <a:tcTxStyle b="def" i="def"/>
      <a:tcStyle>
        <a:tcBdr/>
        <a:fill>
          <a:solidFill>
            <a:srgbClr val="F1EEEA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F2DACD"/>
          </a:solidFill>
        </a:fill>
      </a:tcStyle>
    </a:wholeTbl>
    <a:band2H>
      <a:tcTxStyle b="def" i="def"/>
      <a:tcStyle>
        <a:tcBdr/>
        <a:fill>
          <a:solidFill>
            <a:srgbClr val="F9EDE7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EEE7283C-3CF3-47DC-8721-378D4A62B228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7CCCE"/>
          </a:solidFill>
        </a:fill>
      </a:tcStyle>
    </a:wholeTbl>
    <a:band2H>
      <a:tcTxStyle b="def" i="def"/>
      <a:tcStyle>
        <a:tcBdr/>
        <a:fill>
          <a:solidFill>
            <a:srgbClr val="ECE7E8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 b="def" i="def"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33BA23B1-9221-436E-865A-0063620EA4FD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 b="def" i="def"/>
      <a:tcStyle>
        <a:tcBdr/>
        <a:fill>
          <a:solidFill>
            <a:srgbClr val="E6E6E6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2708684C-4D16-4618-839F-0558EEFCDFE6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 b="def" i="def"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1"/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Relationship Id="rId23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29" Type="http://schemas.openxmlformats.org/officeDocument/2006/relationships/slide" Target="slides/slide22.xml"/><Relationship Id="rId30" Type="http://schemas.openxmlformats.org/officeDocument/2006/relationships/slide" Target="slides/slide23.xml"/><Relationship Id="rId31" Type="http://schemas.openxmlformats.org/officeDocument/2006/relationships/slide" Target="slides/slide24.xml"/><Relationship Id="rId32" Type="http://schemas.openxmlformats.org/officeDocument/2006/relationships/slide" Target="slides/slide25.xml"/><Relationship Id="rId33" Type="http://schemas.openxmlformats.org/officeDocument/2006/relationships/slide" Target="slides/slide26.xml"/><Relationship Id="rId34" Type="http://schemas.openxmlformats.org/officeDocument/2006/relationships/slide" Target="slides/slide27.xml"/><Relationship Id="rId35" Type="http://schemas.openxmlformats.org/officeDocument/2006/relationships/slide" Target="slides/slide28.xml"/><Relationship Id="rId36" Type="http://schemas.openxmlformats.org/officeDocument/2006/relationships/slide" Target="slides/slide29.xml"/><Relationship Id="rId37" Type="http://schemas.openxmlformats.org/officeDocument/2006/relationships/slide" Target="slides/slide30.xml"/></Relationships>

</file>

<file path=ppt/notesMasters/_rels/notesMaster1.xml.rels><?xml version="1.0" encoding="UTF-8" standalone="yes"?>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Shape 186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87" name="Shape 187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defRPr sz="1200">
        <a:latin typeface="+mj-lt"/>
        <a:ea typeface="+mj-ea"/>
        <a:cs typeface="+mj-cs"/>
        <a:sym typeface="Garamond"/>
      </a:defRPr>
    </a:lvl1pPr>
    <a:lvl2pPr indent="228600" defTabSz="457200" latinLnBrk="0">
      <a:defRPr sz="1200">
        <a:latin typeface="+mj-lt"/>
        <a:ea typeface="+mj-ea"/>
        <a:cs typeface="+mj-cs"/>
        <a:sym typeface="Garamond"/>
      </a:defRPr>
    </a:lvl2pPr>
    <a:lvl3pPr indent="457200" defTabSz="457200" latinLnBrk="0">
      <a:defRPr sz="1200">
        <a:latin typeface="+mj-lt"/>
        <a:ea typeface="+mj-ea"/>
        <a:cs typeface="+mj-cs"/>
        <a:sym typeface="Garamond"/>
      </a:defRPr>
    </a:lvl3pPr>
    <a:lvl4pPr indent="685800" defTabSz="457200" latinLnBrk="0">
      <a:defRPr sz="1200">
        <a:latin typeface="+mj-lt"/>
        <a:ea typeface="+mj-ea"/>
        <a:cs typeface="+mj-cs"/>
        <a:sym typeface="Garamond"/>
      </a:defRPr>
    </a:lvl4pPr>
    <a:lvl5pPr indent="914400" defTabSz="457200" latinLnBrk="0">
      <a:defRPr sz="1200">
        <a:latin typeface="+mj-lt"/>
        <a:ea typeface="+mj-ea"/>
        <a:cs typeface="+mj-cs"/>
        <a:sym typeface="Garamond"/>
      </a:defRPr>
    </a:lvl5pPr>
    <a:lvl6pPr indent="1143000" defTabSz="457200" latinLnBrk="0">
      <a:defRPr sz="1200">
        <a:latin typeface="+mj-lt"/>
        <a:ea typeface="+mj-ea"/>
        <a:cs typeface="+mj-cs"/>
        <a:sym typeface="Garamond"/>
      </a:defRPr>
    </a:lvl6pPr>
    <a:lvl7pPr indent="1371600" defTabSz="457200" latinLnBrk="0">
      <a:defRPr sz="1200">
        <a:latin typeface="+mj-lt"/>
        <a:ea typeface="+mj-ea"/>
        <a:cs typeface="+mj-cs"/>
        <a:sym typeface="Garamond"/>
      </a:defRPr>
    </a:lvl7pPr>
    <a:lvl8pPr indent="1600200" defTabSz="457200" latinLnBrk="0">
      <a:defRPr sz="1200">
        <a:latin typeface="+mj-lt"/>
        <a:ea typeface="+mj-ea"/>
        <a:cs typeface="+mj-cs"/>
        <a:sym typeface="Garamond"/>
      </a:defRPr>
    </a:lvl8pPr>
    <a:lvl9pPr indent="1828800" defTabSz="457200" latinLnBrk="0">
      <a:defRPr sz="1200">
        <a:latin typeface="+mj-lt"/>
        <a:ea typeface="+mj-ea"/>
        <a:cs typeface="+mj-cs"/>
        <a:sym typeface="Garamond"/>
      </a:defRPr>
    </a:lvl9pPr>
  </p:notesStyle>
</p:notesMaster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_rels/slideLayout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6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7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8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9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0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5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6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7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showMasterSp="0" showMasterPhAnim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HD-PanelTitle-GrommetsCombined.png" descr="HD-PanelTitle-GrommetsCombined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12188825" cy="6856215"/>
          </a:xfrm>
          <a:prstGeom prst="rect">
            <a:avLst/>
          </a:prstGeom>
          <a:ln w="12700">
            <a:miter lim="400000"/>
          </a:ln>
        </p:spPr>
      </p:pic>
      <p:sp>
        <p:nvSpPr>
          <p:cNvPr id="13" name="Texto do Título"/>
          <p:cNvSpPr txBox="1"/>
          <p:nvPr>
            <p:ph type="title"/>
          </p:nvPr>
        </p:nvSpPr>
        <p:spPr>
          <a:xfrm>
            <a:off x="2692398" y="1871130"/>
            <a:ext cx="6815670" cy="1515534"/>
          </a:xfrm>
          <a:prstGeom prst="rect">
            <a:avLst/>
          </a:prstGeom>
        </p:spPr>
        <p:txBody>
          <a:bodyPr anchor="b"/>
          <a:lstStyle>
            <a:lvl1pPr>
              <a:defRPr sz="5400"/>
            </a:lvl1pPr>
          </a:lstStyle>
          <a:p>
            <a:pPr/>
            <a:r>
              <a:t>Texto do Título</a:t>
            </a:r>
          </a:p>
        </p:txBody>
      </p:sp>
      <p:sp>
        <p:nvSpPr>
          <p:cNvPr id="14" name="Nível de Corpo Um…"/>
          <p:cNvSpPr txBox="1"/>
          <p:nvPr>
            <p:ph type="body" sz="quarter" idx="1"/>
          </p:nvPr>
        </p:nvSpPr>
        <p:spPr>
          <a:xfrm>
            <a:off x="2692398" y="3657596"/>
            <a:ext cx="6815670" cy="1320803"/>
          </a:xfrm>
          <a:prstGeom prst="rect">
            <a:avLst/>
          </a:prstGeom>
        </p:spPr>
        <p:txBody>
          <a:bodyPr/>
          <a:lstStyle>
            <a:lvl1pPr marL="0" indent="0" algn="ctr">
              <a:buClrTx/>
              <a:buSzTx/>
              <a:buFontTx/>
              <a:buNone/>
              <a:defRPr sz="2100">
                <a:solidFill>
                  <a:srgbClr val="000000"/>
                </a:solidFill>
              </a:defRPr>
            </a:lvl1pPr>
            <a:lvl2pPr marL="0" indent="457200" algn="ctr">
              <a:buClrTx/>
              <a:buSzTx/>
              <a:buFontTx/>
              <a:buNone/>
              <a:defRPr sz="2100">
                <a:solidFill>
                  <a:srgbClr val="000000"/>
                </a:solidFill>
              </a:defRPr>
            </a:lvl2pPr>
            <a:lvl3pPr marL="0" indent="914400" algn="ctr">
              <a:buClrTx/>
              <a:buSzTx/>
              <a:buFontTx/>
              <a:buNone/>
              <a:defRPr sz="2100">
                <a:solidFill>
                  <a:srgbClr val="000000"/>
                </a:solidFill>
              </a:defRPr>
            </a:lvl3pPr>
            <a:lvl4pPr marL="0" indent="1371600" algn="ctr">
              <a:buClrTx/>
              <a:buSzTx/>
              <a:buFontTx/>
              <a:buNone/>
              <a:defRPr sz="2100">
                <a:solidFill>
                  <a:srgbClr val="000000"/>
                </a:solidFill>
              </a:defRPr>
            </a:lvl4pPr>
            <a:lvl5pPr marL="0" indent="1828800" algn="ctr">
              <a:buClrTx/>
              <a:buSzTx/>
              <a:buFontTx/>
              <a:buNone/>
              <a:defRPr sz="2100">
                <a:solidFill>
                  <a:srgbClr val="000000"/>
                </a:solidFill>
              </a:defRPr>
            </a:lvl5pPr>
          </a:lstStyle>
          <a:p>
            <a:pPr/>
            <a:r>
              <a:t>Nível de Corpo Um</a:t>
            </a:r>
          </a:p>
          <a:p>
            <a:pPr lvl="1"/>
            <a:r>
              <a:t>Nível de Corpo Dois</a:t>
            </a:r>
          </a:p>
          <a:p>
            <a:pPr lvl="2"/>
            <a:r>
              <a:t>Nível de Corpo Três</a:t>
            </a:r>
          </a:p>
          <a:p>
            <a:pPr lvl="3"/>
            <a:r>
              <a:t>Nível de Corpo Quatro</a:t>
            </a:r>
          </a:p>
          <a:p>
            <a:pPr lvl="4"/>
            <a:r>
              <a:t>Nível de Corpo Cinco</a:t>
            </a:r>
          </a:p>
        </p:txBody>
      </p:sp>
      <p:sp>
        <p:nvSpPr>
          <p:cNvPr id="15" name="Linha"/>
          <p:cNvSpPr/>
          <p:nvPr/>
        </p:nvSpPr>
        <p:spPr>
          <a:xfrm>
            <a:off x="2692399" y="3522131"/>
            <a:ext cx="6815667" cy="1"/>
          </a:xfrm>
          <a:prstGeom prst="line">
            <a:avLst/>
          </a:prstGeom>
          <a:ln w="15875">
            <a:solidFill>
              <a:schemeClr val="accent1"/>
            </a:solidFill>
          </a:ln>
        </p:spPr>
        <p:txBody>
          <a:bodyPr lIns="45719" rIns="45719"/>
          <a:lstStyle/>
          <a:p>
            <a:pPr/>
          </a:p>
        </p:txBody>
      </p:sp>
      <p:sp>
        <p:nvSpPr>
          <p:cNvPr id="16" name="Número do Slide"/>
          <p:cNvSpPr txBox="1"/>
          <p:nvPr>
            <p:ph type="sldNum" sz="quarter" idx="2"/>
          </p:nvPr>
        </p:nvSpPr>
        <p:spPr>
          <a:xfrm>
            <a:off x="9284864" y="5055443"/>
            <a:ext cx="223203" cy="243841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Linha"/>
          <p:cNvSpPr/>
          <p:nvPr/>
        </p:nvSpPr>
        <p:spPr>
          <a:xfrm>
            <a:off x="1396169" y="2421465"/>
            <a:ext cx="9407299" cy="1"/>
          </a:xfrm>
          <a:prstGeom prst="line">
            <a:avLst/>
          </a:prstGeom>
          <a:ln w="15875">
            <a:solidFill>
              <a:schemeClr val="accent1"/>
            </a:solidFill>
          </a:ln>
        </p:spPr>
        <p:txBody>
          <a:bodyPr lIns="45719" rIns="45719"/>
          <a:lstStyle/>
          <a:p>
            <a:pPr/>
          </a:p>
        </p:txBody>
      </p:sp>
      <p:sp>
        <p:nvSpPr>
          <p:cNvPr id="24" name="Texto do Título"/>
          <p:cNvSpPr txBox="1"/>
          <p:nvPr>
            <p:ph type="title"/>
          </p:nvPr>
        </p:nvSpPr>
        <p:spPr>
          <a:xfrm>
            <a:off x="1295402" y="982132"/>
            <a:ext cx="9601197" cy="1303868"/>
          </a:xfrm>
          <a:prstGeom prst="rect">
            <a:avLst/>
          </a:prstGeom>
        </p:spPr>
        <p:txBody>
          <a:bodyPr/>
          <a:lstStyle/>
          <a:p>
            <a:pPr/>
            <a:r>
              <a:t>Texto do Título</a:t>
            </a:r>
          </a:p>
        </p:txBody>
      </p:sp>
      <p:sp>
        <p:nvSpPr>
          <p:cNvPr id="25" name="Nível de Corpo Um…"/>
          <p:cNvSpPr txBox="1"/>
          <p:nvPr>
            <p:ph type="body" sz="half" idx="1"/>
          </p:nvPr>
        </p:nvSpPr>
        <p:spPr>
          <a:xfrm>
            <a:off x="1295400" y="2556931"/>
            <a:ext cx="9601198" cy="3318938"/>
          </a:xfrm>
          <a:prstGeom prst="rect">
            <a:avLst/>
          </a:prstGeom>
        </p:spPr>
        <p:txBody>
          <a:bodyPr/>
          <a:lstStyle/>
          <a:p>
            <a:pPr/>
            <a:r>
              <a:t>Nível de Corpo Um</a:t>
            </a:r>
          </a:p>
          <a:p>
            <a:pPr lvl="1"/>
            <a:r>
              <a:t>Nível de Corpo Dois</a:t>
            </a:r>
          </a:p>
          <a:p>
            <a:pPr lvl="2"/>
            <a:r>
              <a:t>Nível de Corpo Três</a:t>
            </a:r>
          </a:p>
          <a:p>
            <a:pPr lvl="3"/>
            <a:r>
              <a:t>Nível de Corpo Quatro</a:t>
            </a:r>
          </a:p>
          <a:p>
            <a:pPr lvl="4"/>
            <a:r>
              <a:t>Nível de Corpo Cinco</a:t>
            </a:r>
          </a:p>
        </p:txBody>
      </p:sp>
      <p:sp>
        <p:nvSpPr>
          <p:cNvPr id="26" name="Número do Slide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Texto do Título"/>
          <p:cNvSpPr txBox="1"/>
          <p:nvPr>
            <p:ph type="title"/>
          </p:nvPr>
        </p:nvSpPr>
        <p:spPr>
          <a:xfrm>
            <a:off x="2015069" y="1752606"/>
            <a:ext cx="8158689" cy="1822514"/>
          </a:xfrm>
          <a:prstGeom prst="rect">
            <a:avLst/>
          </a:prstGeom>
        </p:spPr>
        <p:txBody>
          <a:bodyPr anchor="b"/>
          <a:lstStyle/>
          <a:p>
            <a:pPr/>
            <a:r>
              <a:t>Texto do Título</a:t>
            </a:r>
          </a:p>
        </p:txBody>
      </p:sp>
      <p:sp>
        <p:nvSpPr>
          <p:cNvPr id="34" name="Nível de Corpo Um…"/>
          <p:cNvSpPr txBox="1"/>
          <p:nvPr>
            <p:ph type="body" sz="quarter" idx="1"/>
          </p:nvPr>
        </p:nvSpPr>
        <p:spPr>
          <a:xfrm>
            <a:off x="2015066" y="3846050"/>
            <a:ext cx="8158692" cy="954548"/>
          </a:xfrm>
          <a:prstGeom prst="rect">
            <a:avLst/>
          </a:prstGeom>
        </p:spPr>
        <p:txBody>
          <a:bodyPr/>
          <a:lstStyle>
            <a:lvl1pPr marL="0" indent="0" algn="ctr">
              <a:buClrTx/>
              <a:buSzTx/>
              <a:buFontTx/>
              <a:buNone/>
              <a:defRPr>
                <a:solidFill>
                  <a:srgbClr val="000000"/>
                </a:solidFill>
              </a:defRPr>
            </a:lvl1pPr>
            <a:lvl2pPr marL="0" indent="457200" algn="ctr">
              <a:buClrTx/>
              <a:buSzTx/>
              <a:buFontTx/>
              <a:buNone/>
              <a:defRPr>
                <a:solidFill>
                  <a:srgbClr val="000000"/>
                </a:solidFill>
              </a:defRPr>
            </a:lvl2pPr>
            <a:lvl3pPr marL="0" indent="914400" algn="ctr">
              <a:buClrTx/>
              <a:buSzTx/>
              <a:buFontTx/>
              <a:buNone/>
              <a:defRPr>
                <a:solidFill>
                  <a:srgbClr val="000000"/>
                </a:solidFill>
              </a:defRPr>
            </a:lvl3pPr>
            <a:lvl4pPr marL="0" indent="1371600" algn="ctr">
              <a:buClrTx/>
              <a:buSzTx/>
              <a:buFontTx/>
              <a:buNone/>
              <a:defRPr>
                <a:solidFill>
                  <a:srgbClr val="000000"/>
                </a:solidFill>
              </a:defRPr>
            </a:lvl4pPr>
            <a:lvl5pPr marL="0" indent="1828800" algn="ctr">
              <a:buClrTx/>
              <a:buSzTx/>
              <a:buFontTx/>
              <a:buNone/>
              <a:defRPr>
                <a:solidFill>
                  <a:srgbClr val="000000"/>
                </a:solidFill>
              </a:defRPr>
            </a:lvl5pPr>
          </a:lstStyle>
          <a:p>
            <a:pPr/>
            <a:r>
              <a:t>Nível de Corpo Um</a:t>
            </a:r>
          </a:p>
          <a:p>
            <a:pPr lvl="1"/>
            <a:r>
              <a:t>Nível de Corpo Dois</a:t>
            </a:r>
          </a:p>
          <a:p>
            <a:pPr lvl="2"/>
            <a:r>
              <a:t>Nível de Corpo Três</a:t>
            </a:r>
          </a:p>
          <a:p>
            <a:pPr lvl="3"/>
            <a:r>
              <a:t>Nível de Corpo Quatro</a:t>
            </a:r>
          </a:p>
          <a:p>
            <a:pPr lvl="4"/>
            <a:r>
              <a:t>Nível de Corpo Cinco</a:t>
            </a:r>
          </a:p>
        </p:txBody>
      </p:sp>
      <p:sp>
        <p:nvSpPr>
          <p:cNvPr id="35" name="Linha"/>
          <p:cNvSpPr/>
          <p:nvPr/>
        </p:nvSpPr>
        <p:spPr>
          <a:xfrm>
            <a:off x="2012723" y="3710585"/>
            <a:ext cx="8163381" cy="1"/>
          </a:xfrm>
          <a:prstGeom prst="line">
            <a:avLst/>
          </a:prstGeom>
          <a:ln w="15875">
            <a:solidFill>
              <a:schemeClr val="accent1"/>
            </a:solidFill>
          </a:ln>
        </p:spPr>
        <p:txBody>
          <a:bodyPr lIns="45719" rIns="45719"/>
          <a:lstStyle/>
          <a:p>
            <a:pPr/>
          </a:p>
        </p:txBody>
      </p:sp>
      <p:sp>
        <p:nvSpPr>
          <p:cNvPr id="36" name="Número do Slide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Linha"/>
          <p:cNvSpPr/>
          <p:nvPr/>
        </p:nvSpPr>
        <p:spPr>
          <a:xfrm>
            <a:off x="1396169" y="2421465"/>
            <a:ext cx="9407299" cy="1"/>
          </a:xfrm>
          <a:prstGeom prst="line">
            <a:avLst/>
          </a:prstGeom>
          <a:ln w="15875">
            <a:solidFill>
              <a:schemeClr val="accent1"/>
            </a:solidFill>
          </a:ln>
        </p:spPr>
        <p:txBody>
          <a:bodyPr lIns="45719" rIns="45719"/>
          <a:lstStyle/>
          <a:p>
            <a:pPr/>
          </a:p>
        </p:txBody>
      </p:sp>
      <p:sp>
        <p:nvSpPr>
          <p:cNvPr id="44" name="Texto do Título"/>
          <p:cNvSpPr txBox="1"/>
          <p:nvPr>
            <p:ph type="title"/>
          </p:nvPr>
        </p:nvSpPr>
        <p:spPr>
          <a:xfrm>
            <a:off x="1295402" y="982132"/>
            <a:ext cx="9601197" cy="1303868"/>
          </a:xfrm>
          <a:prstGeom prst="rect">
            <a:avLst/>
          </a:prstGeom>
        </p:spPr>
        <p:txBody>
          <a:bodyPr/>
          <a:lstStyle/>
          <a:p>
            <a:pPr/>
            <a:r>
              <a:t>Texto do Título</a:t>
            </a:r>
          </a:p>
        </p:txBody>
      </p:sp>
      <p:sp>
        <p:nvSpPr>
          <p:cNvPr id="45" name="Nível de Corpo Um…"/>
          <p:cNvSpPr txBox="1"/>
          <p:nvPr>
            <p:ph type="body" sz="quarter" idx="1"/>
          </p:nvPr>
        </p:nvSpPr>
        <p:spPr>
          <a:xfrm>
            <a:off x="1298447" y="2560320"/>
            <a:ext cx="4718305" cy="3310129"/>
          </a:xfrm>
          <a:prstGeom prst="rect">
            <a:avLst/>
          </a:prstGeom>
        </p:spPr>
        <p:txBody>
          <a:bodyPr/>
          <a:lstStyle/>
          <a:p>
            <a:pPr/>
            <a:r>
              <a:t>Nível de Corpo Um</a:t>
            </a:r>
          </a:p>
          <a:p>
            <a:pPr lvl="1"/>
            <a:r>
              <a:t>Nível de Corpo Dois</a:t>
            </a:r>
          </a:p>
          <a:p>
            <a:pPr lvl="2"/>
            <a:r>
              <a:t>Nível de Corpo Três</a:t>
            </a:r>
          </a:p>
          <a:p>
            <a:pPr lvl="3"/>
            <a:r>
              <a:t>Nível de Corpo Quatro</a:t>
            </a:r>
          </a:p>
          <a:p>
            <a:pPr lvl="4"/>
            <a:r>
              <a:t>Nível de Corpo Cinco</a:t>
            </a:r>
          </a:p>
        </p:txBody>
      </p:sp>
      <p:sp>
        <p:nvSpPr>
          <p:cNvPr id="46" name="Número do Slide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Texto do Título"/>
          <p:cNvSpPr txBox="1"/>
          <p:nvPr>
            <p:ph type="title"/>
          </p:nvPr>
        </p:nvSpPr>
        <p:spPr>
          <a:xfrm>
            <a:off x="1295402" y="982132"/>
            <a:ext cx="9601197" cy="1303868"/>
          </a:xfrm>
          <a:prstGeom prst="rect">
            <a:avLst/>
          </a:prstGeom>
        </p:spPr>
        <p:txBody>
          <a:bodyPr/>
          <a:lstStyle/>
          <a:p>
            <a:pPr/>
            <a:r>
              <a:t>Texto do Título</a:t>
            </a:r>
          </a:p>
        </p:txBody>
      </p:sp>
      <p:sp>
        <p:nvSpPr>
          <p:cNvPr id="54" name="Nível de Corpo Um…"/>
          <p:cNvSpPr txBox="1"/>
          <p:nvPr>
            <p:ph type="body" sz="quarter" idx="1"/>
          </p:nvPr>
        </p:nvSpPr>
        <p:spPr>
          <a:xfrm>
            <a:off x="1295400" y="2658533"/>
            <a:ext cx="4718304" cy="576263"/>
          </a:xfrm>
          <a:prstGeom prst="rect">
            <a:avLst/>
          </a:prstGeom>
        </p:spPr>
        <p:txBody>
          <a:bodyPr anchor="b"/>
          <a:lstStyle>
            <a:lvl1pPr marL="0" indent="0">
              <a:buClrTx/>
              <a:buSzTx/>
              <a:buFontTx/>
              <a:buNone/>
              <a:defRPr sz="2800">
                <a:solidFill>
                  <a:schemeClr val="accent1"/>
                </a:solidFill>
              </a:defRPr>
            </a:lvl1pPr>
            <a:lvl2pPr marL="0" indent="457200">
              <a:buClrTx/>
              <a:buSzTx/>
              <a:buFontTx/>
              <a:buNone/>
              <a:defRPr sz="2800">
                <a:solidFill>
                  <a:schemeClr val="accent1"/>
                </a:solidFill>
              </a:defRPr>
            </a:lvl2pPr>
            <a:lvl3pPr marL="0" indent="914400">
              <a:buClrTx/>
              <a:buSzTx/>
              <a:buFontTx/>
              <a:buNone/>
              <a:defRPr sz="2800">
                <a:solidFill>
                  <a:schemeClr val="accent1"/>
                </a:solidFill>
              </a:defRPr>
            </a:lvl3pPr>
            <a:lvl4pPr marL="0" indent="1371600">
              <a:buClrTx/>
              <a:buSzTx/>
              <a:buFontTx/>
              <a:buNone/>
              <a:defRPr sz="2800">
                <a:solidFill>
                  <a:schemeClr val="accent1"/>
                </a:solidFill>
              </a:defRPr>
            </a:lvl4pPr>
            <a:lvl5pPr marL="0" indent="1828800">
              <a:buClrTx/>
              <a:buSzTx/>
              <a:buFontTx/>
              <a:buNone/>
              <a:defRPr sz="2800">
                <a:solidFill>
                  <a:schemeClr val="accent1"/>
                </a:solidFill>
              </a:defRPr>
            </a:lvl5pPr>
          </a:lstStyle>
          <a:p>
            <a:pPr/>
            <a:r>
              <a:t>Nível de Corpo Um</a:t>
            </a:r>
          </a:p>
          <a:p>
            <a:pPr lvl="1"/>
            <a:r>
              <a:t>Nível de Corpo Dois</a:t>
            </a:r>
          </a:p>
          <a:p>
            <a:pPr lvl="2"/>
            <a:r>
              <a:t>Nível de Corpo Três</a:t>
            </a:r>
          </a:p>
          <a:p>
            <a:pPr lvl="3"/>
            <a:r>
              <a:t>Nível de Corpo Quatro</a:t>
            </a:r>
          </a:p>
          <a:p>
            <a:pPr lvl="4"/>
            <a:r>
              <a:t>Nível de Corpo Cinco</a:t>
            </a:r>
          </a:p>
        </p:txBody>
      </p:sp>
      <p:sp>
        <p:nvSpPr>
          <p:cNvPr id="55" name="Retângulo"/>
          <p:cNvSpPr/>
          <p:nvPr>
            <p:ph type="body" sz="quarter" idx="13"/>
          </p:nvPr>
        </p:nvSpPr>
        <p:spPr>
          <a:xfrm>
            <a:off x="6180671" y="2658533"/>
            <a:ext cx="4718305" cy="576263"/>
          </a:xfrm>
          <a:prstGeom prst="rect">
            <a:avLst/>
          </a:prstGeom>
        </p:spPr>
        <p:txBody>
          <a:bodyPr anchor="b"/>
          <a:lstStyle/>
          <a:p>
            <a:pPr marL="0" indent="0">
              <a:buClrTx/>
              <a:buSzTx/>
              <a:buFontTx/>
              <a:buNone/>
              <a:defRPr sz="2800">
                <a:solidFill>
                  <a:schemeClr val="accent1"/>
                </a:solidFill>
              </a:defRPr>
            </a:pPr>
          </a:p>
        </p:txBody>
      </p:sp>
      <p:sp>
        <p:nvSpPr>
          <p:cNvPr id="56" name="Linha"/>
          <p:cNvSpPr/>
          <p:nvPr/>
        </p:nvSpPr>
        <p:spPr>
          <a:xfrm>
            <a:off x="1396169" y="2421465"/>
            <a:ext cx="9407299" cy="1"/>
          </a:xfrm>
          <a:prstGeom prst="line">
            <a:avLst/>
          </a:prstGeom>
          <a:ln w="15875">
            <a:solidFill>
              <a:schemeClr val="accent1"/>
            </a:solidFill>
          </a:ln>
        </p:spPr>
        <p:txBody>
          <a:bodyPr lIns="45719" rIns="45719"/>
          <a:lstStyle/>
          <a:p>
            <a:pPr/>
          </a:p>
        </p:txBody>
      </p:sp>
      <p:sp>
        <p:nvSpPr>
          <p:cNvPr id="57" name="Número do Slide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Texto do Título"/>
          <p:cNvSpPr txBox="1"/>
          <p:nvPr>
            <p:ph type="title"/>
          </p:nvPr>
        </p:nvSpPr>
        <p:spPr>
          <a:xfrm>
            <a:off x="1295402" y="982132"/>
            <a:ext cx="9601197" cy="1303868"/>
          </a:xfrm>
          <a:prstGeom prst="rect">
            <a:avLst/>
          </a:prstGeom>
        </p:spPr>
        <p:txBody>
          <a:bodyPr/>
          <a:lstStyle/>
          <a:p>
            <a:pPr/>
            <a:r>
              <a:t>Texto do Título</a:t>
            </a:r>
          </a:p>
        </p:txBody>
      </p:sp>
      <p:sp>
        <p:nvSpPr>
          <p:cNvPr id="65" name="Linha"/>
          <p:cNvSpPr/>
          <p:nvPr/>
        </p:nvSpPr>
        <p:spPr>
          <a:xfrm>
            <a:off x="1396169" y="2421465"/>
            <a:ext cx="9407299" cy="1"/>
          </a:xfrm>
          <a:prstGeom prst="line">
            <a:avLst/>
          </a:prstGeom>
          <a:ln w="15875">
            <a:solidFill>
              <a:schemeClr val="accent1"/>
            </a:solidFill>
          </a:ln>
        </p:spPr>
        <p:txBody>
          <a:bodyPr lIns="45719" rIns="45719"/>
          <a:lstStyle/>
          <a:p>
            <a:pPr/>
          </a:p>
        </p:txBody>
      </p:sp>
      <p:sp>
        <p:nvSpPr>
          <p:cNvPr id="66" name="Número do Slide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Número do Slide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Texto do Título"/>
          <p:cNvSpPr txBox="1"/>
          <p:nvPr>
            <p:ph type="title"/>
          </p:nvPr>
        </p:nvSpPr>
        <p:spPr>
          <a:xfrm>
            <a:off x="1293811" y="1388534"/>
            <a:ext cx="3718455" cy="1371601"/>
          </a:xfrm>
          <a:prstGeom prst="rect">
            <a:avLst/>
          </a:prstGeom>
        </p:spPr>
        <p:txBody>
          <a:bodyPr anchor="b"/>
          <a:lstStyle>
            <a:lvl1pPr>
              <a:defRPr sz="2400"/>
            </a:lvl1pPr>
          </a:lstStyle>
          <a:p>
            <a:pPr/>
            <a:r>
              <a:t>Texto do Título</a:t>
            </a:r>
          </a:p>
        </p:txBody>
      </p:sp>
      <p:sp>
        <p:nvSpPr>
          <p:cNvPr id="81" name="Nível de Corpo Um…"/>
          <p:cNvSpPr txBox="1"/>
          <p:nvPr>
            <p:ph type="body" sz="half" idx="1"/>
          </p:nvPr>
        </p:nvSpPr>
        <p:spPr>
          <a:xfrm>
            <a:off x="5418668" y="982131"/>
            <a:ext cx="5469467" cy="4893736"/>
          </a:xfrm>
          <a:prstGeom prst="rect">
            <a:avLst/>
          </a:prstGeom>
        </p:spPr>
        <p:txBody>
          <a:bodyPr anchor="ctr"/>
          <a:lstStyle/>
          <a:p>
            <a:pPr/>
            <a:r>
              <a:t>Nível de Corpo Um</a:t>
            </a:r>
          </a:p>
          <a:p>
            <a:pPr lvl="1"/>
            <a:r>
              <a:t>Nível de Corpo Dois</a:t>
            </a:r>
          </a:p>
          <a:p>
            <a:pPr lvl="2"/>
            <a:r>
              <a:t>Nível de Corpo Três</a:t>
            </a:r>
          </a:p>
          <a:p>
            <a:pPr lvl="3"/>
            <a:r>
              <a:t>Nível de Corpo Quatro</a:t>
            </a:r>
          </a:p>
          <a:p>
            <a:pPr lvl="4"/>
            <a:r>
              <a:t>Nível de Corpo Cinco</a:t>
            </a:r>
          </a:p>
        </p:txBody>
      </p:sp>
      <p:sp>
        <p:nvSpPr>
          <p:cNvPr id="82" name="Retângulo"/>
          <p:cNvSpPr/>
          <p:nvPr>
            <p:ph type="body" sz="quarter" idx="13"/>
          </p:nvPr>
        </p:nvSpPr>
        <p:spPr>
          <a:xfrm>
            <a:off x="1293811" y="3031064"/>
            <a:ext cx="3718455" cy="2438406"/>
          </a:xfrm>
          <a:prstGeom prst="rect">
            <a:avLst/>
          </a:prstGeom>
        </p:spPr>
        <p:txBody>
          <a:bodyPr/>
          <a:lstStyle/>
          <a:p>
            <a:pPr marL="0" indent="0" algn="ctr">
              <a:buClrTx/>
              <a:buSzTx/>
              <a:buFontTx/>
              <a:buNone/>
              <a:defRPr sz="1600"/>
            </a:pPr>
          </a:p>
        </p:txBody>
      </p:sp>
      <p:sp>
        <p:nvSpPr>
          <p:cNvPr id="83" name="Linha"/>
          <p:cNvSpPr/>
          <p:nvPr/>
        </p:nvSpPr>
        <p:spPr>
          <a:xfrm>
            <a:off x="1396169" y="2912533"/>
            <a:ext cx="3514499" cy="1"/>
          </a:xfrm>
          <a:prstGeom prst="line">
            <a:avLst/>
          </a:prstGeom>
          <a:ln w="15875">
            <a:solidFill>
              <a:schemeClr val="accent1"/>
            </a:solidFill>
          </a:ln>
        </p:spPr>
        <p:txBody>
          <a:bodyPr lIns="45719" rIns="45719"/>
          <a:lstStyle/>
          <a:p>
            <a:pPr/>
          </a:p>
        </p:txBody>
      </p:sp>
      <p:sp>
        <p:nvSpPr>
          <p:cNvPr id="84" name="Número do Slide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Texto do Título"/>
          <p:cNvSpPr txBox="1"/>
          <p:nvPr>
            <p:ph type="title"/>
          </p:nvPr>
        </p:nvSpPr>
        <p:spPr>
          <a:xfrm>
            <a:off x="1295399" y="1883831"/>
            <a:ext cx="6241816" cy="1371601"/>
          </a:xfrm>
          <a:prstGeom prst="rect">
            <a:avLst/>
          </a:prstGeom>
        </p:spPr>
        <p:txBody>
          <a:bodyPr anchor="b"/>
          <a:lstStyle>
            <a:lvl1pPr>
              <a:defRPr sz="2800"/>
            </a:lvl1pPr>
          </a:lstStyle>
          <a:p>
            <a:pPr/>
            <a:r>
              <a:t>Texto do Título</a:t>
            </a:r>
          </a:p>
        </p:txBody>
      </p:sp>
      <p:sp>
        <p:nvSpPr>
          <p:cNvPr id="92" name="Imagem"/>
          <p:cNvSpPr/>
          <p:nvPr>
            <p:ph type="pic" sz="quarter" idx="13"/>
          </p:nvPr>
        </p:nvSpPr>
        <p:spPr>
          <a:xfrm>
            <a:off x="8094830" y="1041400"/>
            <a:ext cx="3063348" cy="4775200"/>
          </a:xfrm>
          <a:prstGeom prst="rect">
            <a:avLst/>
          </a:prstGeom>
          <a:ln w="57150">
            <a:solidFill>
              <a:srgbClr val="808080"/>
            </a:solidFill>
            <a:miter lim="800000"/>
          </a:ln>
        </p:spPr>
        <p:txBody>
          <a:bodyPr lIns="91439" rIns="91439">
            <a:noAutofit/>
          </a:bodyPr>
          <a:lstStyle/>
          <a:p>
            <a:pPr/>
          </a:p>
        </p:txBody>
      </p:sp>
      <p:sp>
        <p:nvSpPr>
          <p:cNvPr id="93" name="Nível de Corpo Um…"/>
          <p:cNvSpPr txBox="1"/>
          <p:nvPr>
            <p:ph type="body" sz="quarter" idx="1"/>
          </p:nvPr>
        </p:nvSpPr>
        <p:spPr>
          <a:xfrm>
            <a:off x="1295399" y="3255431"/>
            <a:ext cx="6241816" cy="1828801"/>
          </a:xfrm>
          <a:prstGeom prst="rect">
            <a:avLst/>
          </a:prstGeom>
        </p:spPr>
        <p:txBody>
          <a:bodyPr/>
          <a:lstStyle>
            <a:lvl1pPr marL="0" indent="0" algn="ctr">
              <a:buClrTx/>
              <a:buSzTx/>
              <a:buFontTx/>
              <a:buNone/>
              <a:defRPr sz="1800"/>
            </a:lvl1pPr>
            <a:lvl2pPr marL="0" indent="457200" algn="ctr">
              <a:buClrTx/>
              <a:buSzTx/>
              <a:buFontTx/>
              <a:buNone/>
              <a:defRPr sz="1800"/>
            </a:lvl2pPr>
            <a:lvl3pPr marL="0" indent="914400" algn="ctr">
              <a:buClrTx/>
              <a:buSzTx/>
              <a:buFontTx/>
              <a:buNone/>
              <a:defRPr sz="1800"/>
            </a:lvl3pPr>
            <a:lvl4pPr marL="0" indent="1371600" algn="ctr">
              <a:buClrTx/>
              <a:buSzTx/>
              <a:buFontTx/>
              <a:buNone/>
              <a:defRPr sz="1800"/>
            </a:lvl4pPr>
            <a:lvl5pPr marL="0" indent="1828800" algn="ctr">
              <a:buClrTx/>
              <a:buSzTx/>
              <a:buFontTx/>
              <a:buNone/>
              <a:defRPr sz="1800"/>
            </a:lvl5pPr>
          </a:lstStyle>
          <a:p>
            <a:pPr/>
            <a:r>
              <a:t>Nível de Corpo Um</a:t>
            </a:r>
          </a:p>
          <a:p>
            <a:pPr lvl="1"/>
            <a:r>
              <a:t>Nível de Corpo Dois</a:t>
            </a:r>
          </a:p>
          <a:p>
            <a:pPr lvl="2"/>
            <a:r>
              <a:t>Nível de Corpo Três</a:t>
            </a:r>
          </a:p>
          <a:p>
            <a:pPr lvl="3"/>
            <a:r>
              <a:t>Nível de Corpo Quatro</a:t>
            </a:r>
          </a:p>
          <a:p>
            <a:pPr lvl="4"/>
            <a:r>
              <a:t>Nível de Corpo Cinco</a:t>
            </a:r>
          </a:p>
        </p:txBody>
      </p:sp>
      <p:sp>
        <p:nvSpPr>
          <p:cNvPr id="94" name="Número do Slide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Foto Panorâmica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Texto do Título"/>
          <p:cNvSpPr txBox="1"/>
          <p:nvPr>
            <p:ph type="title"/>
          </p:nvPr>
        </p:nvSpPr>
        <p:spPr>
          <a:xfrm>
            <a:off x="1295400" y="4815414"/>
            <a:ext cx="9609668" cy="566739"/>
          </a:xfrm>
          <a:prstGeom prst="rect">
            <a:avLst/>
          </a:prstGeom>
        </p:spPr>
        <p:txBody>
          <a:bodyPr anchor="b"/>
          <a:lstStyle>
            <a:lvl1pPr>
              <a:defRPr sz="2400"/>
            </a:lvl1pPr>
          </a:lstStyle>
          <a:p>
            <a:pPr/>
            <a:r>
              <a:t>Texto do Título</a:t>
            </a:r>
          </a:p>
        </p:txBody>
      </p:sp>
      <p:sp>
        <p:nvSpPr>
          <p:cNvPr id="102" name="Imagem"/>
          <p:cNvSpPr/>
          <p:nvPr>
            <p:ph type="pic" idx="13"/>
          </p:nvPr>
        </p:nvSpPr>
        <p:spPr>
          <a:xfrm>
            <a:off x="1041426" y="1041399"/>
            <a:ext cx="10105974" cy="3335869"/>
          </a:xfrm>
          <a:prstGeom prst="rect">
            <a:avLst/>
          </a:prstGeom>
          <a:ln w="57150">
            <a:solidFill>
              <a:srgbClr val="808080"/>
            </a:solidFill>
            <a:miter lim="800000"/>
          </a:ln>
        </p:spPr>
        <p:txBody>
          <a:bodyPr lIns="91439" rIns="91439">
            <a:noAutofit/>
          </a:bodyPr>
          <a:lstStyle/>
          <a:p>
            <a:pPr/>
          </a:p>
        </p:txBody>
      </p:sp>
      <p:sp>
        <p:nvSpPr>
          <p:cNvPr id="103" name="Nível de Corpo Um…"/>
          <p:cNvSpPr txBox="1"/>
          <p:nvPr>
            <p:ph type="body" sz="quarter" idx="1"/>
          </p:nvPr>
        </p:nvSpPr>
        <p:spPr>
          <a:xfrm>
            <a:off x="1295400" y="5382152"/>
            <a:ext cx="9609668" cy="493713"/>
          </a:xfrm>
          <a:prstGeom prst="rect">
            <a:avLst/>
          </a:prstGeom>
        </p:spPr>
        <p:txBody>
          <a:bodyPr/>
          <a:lstStyle>
            <a:lvl1pPr marL="0" indent="0" algn="ctr">
              <a:buClrTx/>
              <a:buSzTx/>
              <a:buFontTx/>
              <a:buNone/>
              <a:defRPr sz="1400"/>
            </a:lvl1pPr>
            <a:lvl2pPr marL="0" indent="457200" algn="ctr">
              <a:buClrTx/>
              <a:buSzTx/>
              <a:buFontTx/>
              <a:buNone/>
              <a:defRPr sz="1400"/>
            </a:lvl2pPr>
            <a:lvl3pPr marL="0" indent="914400" algn="ctr">
              <a:buClrTx/>
              <a:buSzTx/>
              <a:buFontTx/>
              <a:buNone/>
              <a:defRPr sz="1400"/>
            </a:lvl3pPr>
            <a:lvl4pPr marL="0" indent="1371600" algn="ctr">
              <a:buClrTx/>
              <a:buSzTx/>
              <a:buFontTx/>
              <a:buNone/>
              <a:defRPr sz="1400"/>
            </a:lvl4pPr>
            <a:lvl5pPr marL="0" indent="1828800" algn="ctr">
              <a:buClrTx/>
              <a:buSzTx/>
              <a:buFontTx/>
              <a:buNone/>
              <a:defRPr sz="1400"/>
            </a:lvl5pPr>
          </a:lstStyle>
          <a:p>
            <a:pPr/>
            <a:r>
              <a:t>Nível de Corpo Um</a:t>
            </a:r>
          </a:p>
          <a:p>
            <a:pPr lvl="1"/>
            <a:r>
              <a:t>Nível de Corpo Dois</a:t>
            </a:r>
          </a:p>
          <a:p>
            <a:pPr lvl="2"/>
            <a:r>
              <a:t>Nível de Corpo Três</a:t>
            </a:r>
          </a:p>
          <a:p>
            <a:pPr lvl="3"/>
            <a:r>
              <a:t>Nível de Corpo Quatro</a:t>
            </a:r>
          </a:p>
          <a:p>
            <a:pPr lvl="4"/>
            <a:r>
              <a:t>Nível de Corpo Cinco</a:t>
            </a:r>
          </a:p>
        </p:txBody>
      </p:sp>
      <p:sp>
        <p:nvSpPr>
          <p:cNvPr id="104" name="Número do Slide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ítulo e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Texto do Título"/>
          <p:cNvSpPr txBox="1"/>
          <p:nvPr>
            <p:ph type="title"/>
          </p:nvPr>
        </p:nvSpPr>
        <p:spPr>
          <a:xfrm>
            <a:off x="1303867" y="982132"/>
            <a:ext cx="9592734" cy="2954869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</a:lstStyle>
          <a:p>
            <a:pPr/>
            <a:r>
              <a:t>Texto do Título</a:t>
            </a:r>
          </a:p>
        </p:txBody>
      </p:sp>
      <p:sp>
        <p:nvSpPr>
          <p:cNvPr id="112" name="Nível de Corpo Um…"/>
          <p:cNvSpPr txBox="1"/>
          <p:nvPr>
            <p:ph type="body" sz="quarter" idx="1"/>
          </p:nvPr>
        </p:nvSpPr>
        <p:spPr>
          <a:xfrm>
            <a:off x="1303867" y="4343398"/>
            <a:ext cx="9592734" cy="1532468"/>
          </a:xfrm>
          <a:prstGeom prst="rect">
            <a:avLst/>
          </a:prstGeom>
        </p:spPr>
        <p:txBody>
          <a:bodyPr anchor="ctr"/>
          <a:lstStyle>
            <a:lvl1pPr marL="0" indent="0" algn="ctr">
              <a:buClrTx/>
              <a:buSzTx/>
              <a:buFontTx/>
              <a:buNone/>
              <a:defRPr sz="2000">
                <a:solidFill>
                  <a:srgbClr val="000000"/>
                </a:solidFill>
              </a:defRPr>
            </a:lvl1pPr>
            <a:lvl2pPr marL="0" indent="457200" algn="ctr">
              <a:buClrTx/>
              <a:buSzTx/>
              <a:buFontTx/>
              <a:buNone/>
              <a:defRPr sz="2000">
                <a:solidFill>
                  <a:srgbClr val="000000"/>
                </a:solidFill>
              </a:defRPr>
            </a:lvl2pPr>
            <a:lvl3pPr marL="0" indent="914400" algn="ctr">
              <a:buClrTx/>
              <a:buSzTx/>
              <a:buFontTx/>
              <a:buNone/>
              <a:defRPr sz="2000">
                <a:solidFill>
                  <a:srgbClr val="000000"/>
                </a:solidFill>
              </a:defRPr>
            </a:lvl3pPr>
            <a:lvl4pPr marL="0" indent="1371600" algn="ctr">
              <a:buClrTx/>
              <a:buSzTx/>
              <a:buFontTx/>
              <a:buNone/>
              <a:defRPr sz="2000">
                <a:solidFill>
                  <a:srgbClr val="000000"/>
                </a:solidFill>
              </a:defRPr>
            </a:lvl4pPr>
            <a:lvl5pPr marL="0" indent="1828800" algn="ctr">
              <a:buClrTx/>
              <a:buSzTx/>
              <a:buFontTx/>
              <a:buNone/>
              <a:defRPr sz="2000">
                <a:solidFill>
                  <a:srgbClr val="000000"/>
                </a:solidFill>
              </a:defRPr>
            </a:lvl5pPr>
          </a:lstStyle>
          <a:p>
            <a:pPr/>
            <a:r>
              <a:t>Nível de Corpo Um</a:t>
            </a:r>
          </a:p>
          <a:p>
            <a:pPr lvl="1"/>
            <a:r>
              <a:t>Nível de Corpo Dois</a:t>
            </a:r>
          </a:p>
          <a:p>
            <a:pPr lvl="2"/>
            <a:r>
              <a:t>Nível de Corpo Três</a:t>
            </a:r>
          </a:p>
          <a:p>
            <a:pPr lvl="3"/>
            <a:r>
              <a:t>Nível de Corpo Quatro</a:t>
            </a:r>
          </a:p>
          <a:p>
            <a:pPr lvl="4"/>
            <a:r>
              <a:t>Nível de Corpo Cinco</a:t>
            </a:r>
          </a:p>
        </p:txBody>
      </p:sp>
      <p:sp>
        <p:nvSpPr>
          <p:cNvPr id="113" name="Linha"/>
          <p:cNvSpPr/>
          <p:nvPr/>
        </p:nvSpPr>
        <p:spPr>
          <a:xfrm>
            <a:off x="1396169" y="4140198"/>
            <a:ext cx="9407299" cy="1"/>
          </a:xfrm>
          <a:prstGeom prst="line">
            <a:avLst/>
          </a:prstGeom>
          <a:ln w="15875">
            <a:solidFill>
              <a:schemeClr val="accent1"/>
            </a:solidFill>
          </a:ln>
        </p:spPr>
        <p:txBody>
          <a:bodyPr lIns="45719" rIns="45719"/>
          <a:lstStyle/>
          <a:p>
            <a:pPr/>
          </a:p>
        </p:txBody>
      </p:sp>
      <p:sp>
        <p:nvSpPr>
          <p:cNvPr id="114" name="Número do Slide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Citaçã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Texto do Título"/>
          <p:cNvSpPr txBox="1"/>
          <p:nvPr>
            <p:ph type="title"/>
          </p:nvPr>
        </p:nvSpPr>
        <p:spPr>
          <a:xfrm>
            <a:off x="1446212" y="982132"/>
            <a:ext cx="9296399" cy="2370669"/>
          </a:xfrm>
          <a:prstGeom prst="rect">
            <a:avLst/>
          </a:prstGeom>
        </p:spPr>
        <p:txBody>
          <a:bodyPr/>
          <a:lstStyle>
            <a:lvl1pPr>
              <a:defRPr sz="3200">
                <a:solidFill>
                  <a:srgbClr val="000000"/>
                </a:solidFill>
              </a:defRPr>
            </a:lvl1pPr>
          </a:lstStyle>
          <a:p>
            <a:pPr/>
            <a:r>
              <a:t>Texto do Título</a:t>
            </a:r>
          </a:p>
        </p:txBody>
      </p:sp>
      <p:sp>
        <p:nvSpPr>
          <p:cNvPr id="122" name="Nível de Corpo Um…"/>
          <p:cNvSpPr txBox="1"/>
          <p:nvPr>
            <p:ph type="body" sz="quarter" idx="1"/>
          </p:nvPr>
        </p:nvSpPr>
        <p:spPr>
          <a:xfrm>
            <a:off x="1674811" y="3352800"/>
            <a:ext cx="8839204" cy="584200"/>
          </a:xfrm>
          <a:prstGeom prst="rect">
            <a:avLst/>
          </a:prstGeom>
        </p:spPr>
        <p:txBody>
          <a:bodyPr anchor="ctr"/>
          <a:lstStyle>
            <a:lvl1pPr marL="0" indent="0" algn="r">
              <a:buClrTx/>
              <a:buSzTx/>
              <a:buFontTx/>
              <a:buNone/>
              <a:defRPr sz="2000"/>
            </a:lvl1pPr>
            <a:lvl2pPr marL="0" indent="457200" algn="r">
              <a:buClrTx/>
              <a:buSzTx/>
              <a:buFontTx/>
              <a:buNone/>
              <a:defRPr sz="2000"/>
            </a:lvl2pPr>
            <a:lvl3pPr marL="0" indent="914400" algn="r">
              <a:buClrTx/>
              <a:buSzTx/>
              <a:buFontTx/>
              <a:buNone/>
              <a:defRPr sz="2000"/>
            </a:lvl3pPr>
            <a:lvl4pPr marL="0" indent="1371600" algn="r">
              <a:buClrTx/>
              <a:buSzTx/>
              <a:buFontTx/>
              <a:buNone/>
              <a:defRPr sz="2000"/>
            </a:lvl4pPr>
            <a:lvl5pPr marL="0" indent="1828800" algn="r">
              <a:buClrTx/>
              <a:buSzTx/>
              <a:buFontTx/>
              <a:buNone/>
              <a:defRPr sz="2000"/>
            </a:lvl5pPr>
          </a:lstStyle>
          <a:p>
            <a:pPr/>
            <a:r>
              <a:t>Nível de Corpo Um</a:t>
            </a:r>
          </a:p>
          <a:p>
            <a:pPr lvl="1"/>
            <a:r>
              <a:t>Nível de Corpo Dois</a:t>
            </a:r>
          </a:p>
          <a:p>
            <a:pPr lvl="2"/>
            <a:r>
              <a:t>Nível de Corpo Três</a:t>
            </a:r>
          </a:p>
          <a:p>
            <a:pPr lvl="3"/>
            <a:r>
              <a:t>Nível de Corpo Quatro</a:t>
            </a:r>
          </a:p>
          <a:p>
            <a:pPr lvl="4"/>
            <a:r>
              <a:t>Nível de Corpo Cinco</a:t>
            </a:r>
          </a:p>
        </p:txBody>
      </p:sp>
      <p:sp>
        <p:nvSpPr>
          <p:cNvPr id="123" name="Retângulo"/>
          <p:cNvSpPr/>
          <p:nvPr>
            <p:ph type="body" sz="quarter" idx="13"/>
          </p:nvPr>
        </p:nvSpPr>
        <p:spPr>
          <a:xfrm>
            <a:off x="1295400" y="4343398"/>
            <a:ext cx="9609668" cy="1532468"/>
          </a:xfrm>
          <a:prstGeom prst="rect">
            <a:avLst/>
          </a:prstGeom>
        </p:spPr>
        <p:txBody>
          <a:bodyPr anchor="ctr"/>
          <a:lstStyle/>
          <a:p>
            <a:pPr marL="0" indent="0" algn="ctr">
              <a:buClrTx/>
              <a:buSzTx/>
              <a:buFontTx/>
              <a:buNone/>
              <a:defRPr sz="2000">
                <a:solidFill>
                  <a:srgbClr val="000000"/>
                </a:solidFill>
              </a:defRPr>
            </a:pPr>
          </a:p>
        </p:txBody>
      </p:sp>
      <p:sp>
        <p:nvSpPr>
          <p:cNvPr id="124" name="“"/>
          <p:cNvSpPr txBox="1"/>
          <p:nvPr/>
        </p:nvSpPr>
        <p:spPr>
          <a:xfrm>
            <a:off x="862012" y="555129"/>
            <a:ext cx="609601" cy="12344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>
            <a:spAutoFit/>
          </a:bodyPr>
          <a:lstStyle>
            <a:lvl1pPr>
              <a:defRPr sz="8000"/>
            </a:lvl1pPr>
          </a:lstStyle>
          <a:p>
            <a:pPr/>
            <a:r>
              <a:t>“</a:t>
            </a:r>
          </a:p>
        </p:txBody>
      </p:sp>
      <p:sp>
        <p:nvSpPr>
          <p:cNvPr id="125" name="”"/>
          <p:cNvSpPr txBox="1"/>
          <p:nvPr/>
        </p:nvSpPr>
        <p:spPr>
          <a:xfrm>
            <a:off x="10600266" y="2503038"/>
            <a:ext cx="609601" cy="12344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>
            <a:spAutoFit/>
          </a:bodyPr>
          <a:lstStyle>
            <a:lvl1pPr algn="r">
              <a:defRPr sz="8000"/>
            </a:lvl1pPr>
          </a:lstStyle>
          <a:p>
            <a:pPr/>
            <a:r>
              <a:t>”</a:t>
            </a:r>
          </a:p>
        </p:txBody>
      </p:sp>
      <p:sp>
        <p:nvSpPr>
          <p:cNvPr id="126" name="Linha"/>
          <p:cNvSpPr/>
          <p:nvPr/>
        </p:nvSpPr>
        <p:spPr>
          <a:xfrm>
            <a:off x="1396169" y="4140198"/>
            <a:ext cx="9407299" cy="1"/>
          </a:xfrm>
          <a:prstGeom prst="line">
            <a:avLst/>
          </a:prstGeom>
          <a:ln w="15875">
            <a:solidFill>
              <a:schemeClr val="accent1"/>
            </a:solidFill>
          </a:ln>
        </p:spPr>
        <p:txBody>
          <a:bodyPr lIns="45719" rIns="45719"/>
          <a:lstStyle/>
          <a:p>
            <a:pPr/>
          </a:p>
        </p:txBody>
      </p:sp>
      <p:sp>
        <p:nvSpPr>
          <p:cNvPr id="127" name="Número do Slide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Cartão de Nom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Texto do Título"/>
          <p:cNvSpPr txBox="1"/>
          <p:nvPr>
            <p:ph type="title"/>
          </p:nvPr>
        </p:nvSpPr>
        <p:spPr>
          <a:xfrm>
            <a:off x="1295402" y="3308580"/>
            <a:ext cx="9609668" cy="1468801"/>
          </a:xfrm>
          <a:prstGeom prst="rect">
            <a:avLst/>
          </a:prstGeom>
        </p:spPr>
        <p:txBody>
          <a:bodyPr anchor="b"/>
          <a:lstStyle>
            <a:lvl1pPr algn="l">
              <a:defRPr sz="3200"/>
            </a:lvl1pPr>
          </a:lstStyle>
          <a:p>
            <a:pPr/>
            <a:r>
              <a:t>Texto do Título</a:t>
            </a:r>
          </a:p>
        </p:txBody>
      </p:sp>
      <p:sp>
        <p:nvSpPr>
          <p:cNvPr id="135" name="Nível de Corpo Um…"/>
          <p:cNvSpPr txBox="1"/>
          <p:nvPr>
            <p:ph type="body" sz="quarter" idx="1"/>
          </p:nvPr>
        </p:nvSpPr>
        <p:spPr>
          <a:xfrm>
            <a:off x="1295400" y="4777380"/>
            <a:ext cx="9609669" cy="860401"/>
          </a:xfrm>
          <a:prstGeom prst="rect">
            <a:avLst/>
          </a:prstGeom>
        </p:spPr>
        <p:txBody>
          <a:bodyPr/>
          <a:lstStyle>
            <a:lvl1pPr marL="0" indent="0">
              <a:buClrTx/>
              <a:buSzTx/>
              <a:buFontTx/>
              <a:buNone/>
              <a:defRPr sz="2000">
                <a:solidFill>
                  <a:srgbClr val="000000"/>
                </a:solidFill>
              </a:defRPr>
            </a:lvl1pPr>
            <a:lvl2pPr marL="0" indent="457200">
              <a:buClrTx/>
              <a:buSzTx/>
              <a:buFontTx/>
              <a:buNone/>
              <a:defRPr sz="2000">
                <a:solidFill>
                  <a:srgbClr val="000000"/>
                </a:solidFill>
              </a:defRPr>
            </a:lvl2pPr>
            <a:lvl3pPr marL="0" indent="914400">
              <a:buClrTx/>
              <a:buSzTx/>
              <a:buFontTx/>
              <a:buNone/>
              <a:defRPr sz="2000">
                <a:solidFill>
                  <a:srgbClr val="000000"/>
                </a:solidFill>
              </a:defRPr>
            </a:lvl3pPr>
            <a:lvl4pPr marL="0" indent="1371600">
              <a:buClrTx/>
              <a:buSzTx/>
              <a:buFontTx/>
              <a:buNone/>
              <a:defRPr sz="2000">
                <a:solidFill>
                  <a:srgbClr val="000000"/>
                </a:solidFill>
              </a:defRPr>
            </a:lvl4pPr>
            <a:lvl5pPr marL="0" indent="1828800">
              <a:buClrTx/>
              <a:buSzTx/>
              <a:buFontTx/>
              <a:buNone/>
              <a:defRPr sz="2000">
                <a:solidFill>
                  <a:srgbClr val="000000"/>
                </a:solidFill>
              </a:defRPr>
            </a:lvl5pPr>
          </a:lstStyle>
          <a:p>
            <a:pPr/>
            <a:r>
              <a:t>Nível de Corpo Um</a:t>
            </a:r>
          </a:p>
          <a:p>
            <a:pPr lvl="1"/>
            <a:r>
              <a:t>Nível de Corpo Dois</a:t>
            </a:r>
          </a:p>
          <a:p>
            <a:pPr lvl="2"/>
            <a:r>
              <a:t>Nível de Corpo Três</a:t>
            </a:r>
          </a:p>
          <a:p>
            <a:pPr lvl="3"/>
            <a:r>
              <a:t>Nível de Corpo Quatro</a:t>
            </a:r>
          </a:p>
          <a:p>
            <a:pPr lvl="4"/>
            <a:r>
              <a:t>Nível de Corpo Cinco</a:t>
            </a:r>
          </a:p>
        </p:txBody>
      </p:sp>
      <p:sp>
        <p:nvSpPr>
          <p:cNvPr id="136" name="Número do Slide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Citar o Cartão de Nom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Texto do Título"/>
          <p:cNvSpPr txBox="1"/>
          <p:nvPr>
            <p:ph type="title"/>
          </p:nvPr>
        </p:nvSpPr>
        <p:spPr>
          <a:xfrm>
            <a:off x="1446212" y="982132"/>
            <a:ext cx="9296399" cy="2243669"/>
          </a:xfrm>
          <a:prstGeom prst="rect">
            <a:avLst/>
          </a:prstGeom>
        </p:spPr>
        <p:txBody>
          <a:bodyPr/>
          <a:lstStyle>
            <a:lvl1pPr>
              <a:defRPr sz="3200">
                <a:solidFill>
                  <a:srgbClr val="000000"/>
                </a:solidFill>
              </a:defRPr>
            </a:lvl1pPr>
          </a:lstStyle>
          <a:p>
            <a:pPr/>
            <a:r>
              <a:t>Texto do Título</a:t>
            </a:r>
          </a:p>
        </p:txBody>
      </p:sp>
      <p:sp>
        <p:nvSpPr>
          <p:cNvPr id="144" name="Nível de Corpo Um…"/>
          <p:cNvSpPr txBox="1"/>
          <p:nvPr>
            <p:ph type="body" sz="quarter" idx="1"/>
          </p:nvPr>
        </p:nvSpPr>
        <p:spPr>
          <a:xfrm>
            <a:off x="1295400" y="3639311"/>
            <a:ext cx="9609669" cy="886969"/>
          </a:xfrm>
          <a:prstGeom prst="rect">
            <a:avLst/>
          </a:prstGeom>
        </p:spPr>
        <p:txBody>
          <a:bodyPr anchor="b"/>
          <a:lstStyle>
            <a:lvl1pPr marL="0" indent="0">
              <a:buClrTx/>
              <a:buSzTx/>
              <a:buFontTx/>
              <a:buNone/>
              <a:defRPr>
                <a:solidFill>
                  <a:srgbClr val="000000"/>
                </a:solidFill>
              </a:defRPr>
            </a:lvl1pPr>
            <a:lvl2pPr marL="0" indent="457200">
              <a:buClrTx/>
              <a:buSzTx/>
              <a:buFontTx/>
              <a:buNone/>
              <a:defRPr>
                <a:solidFill>
                  <a:srgbClr val="000000"/>
                </a:solidFill>
              </a:defRPr>
            </a:lvl2pPr>
            <a:lvl3pPr marL="0" indent="914400">
              <a:buClrTx/>
              <a:buSzTx/>
              <a:buFontTx/>
              <a:buNone/>
              <a:defRPr>
                <a:solidFill>
                  <a:srgbClr val="000000"/>
                </a:solidFill>
              </a:defRPr>
            </a:lvl3pPr>
            <a:lvl4pPr marL="0" indent="1371600">
              <a:buClrTx/>
              <a:buSzTx/>
              <a:buFontTx/>
              <a:buNone/>
              <a:defRPr>
                <a:solidFill>
                  <a:srgbClr val="000000"/>
                </a:solidFill>
              </a:defRPr>
            </a:lvl4pPr>
            <a:lvl5pPr marL="0" indent="1828800">
              <a:buClrTx/>
              <a:buSzTx/>
              <a:buFontTx/>
              <a:buNone/>
              <a:defRPr>
                <a:solidFill>
                  <a:srgbClr val="000000"/>
                </a:solidFill>
              </a:defRPr>
            </a:lvl5pPr>
          </a:lstStyle>
          <a:p>
            <a:pPr/>
            <a:r>
              <a:t>Nível de Corpo Um</a:t>
            </a:r>
          </a:p>
          <a:p>
            <a:pPr lvl="1"/>
            <a:r>
              <a:t>Nível de Corpo Dois</a:t>
            </a:r>
          </a:p>
          <a:p>
            <a:pPr lvl="2"/>
            <a:r>
              <a:t>Nível de Corpo Três</a:t>
            </a:r>
          </a:p>
          <a:p>
            <a:pPr lvl="3"/>
            <a:r>
              <a:t>Nível de Corpo Quatro</a:t>
            </a:r>
          </a:p>
          <a:p>
            <a:pPr lvl="4"/>
            <a:r>
              <a:t>Nível de Corpo Cinco</a:t>
            </a:r>
          </a:p>
        </p:txBody>
      </p:sp>
      <p:sp>
        <p:nvSpPr>
          <p:cNvPr id="145" name="Retângulo"/>
          <p:cNvSpPr/>
          <p:nvPr>
            <p:ph type="body" sz="quarter" idx="13"/>
          </p:nvPr>
        </p:nvSpPr>
        <p:spPr>
          <a:xfrm>
            <a:off x="1295400" y="4529666"/>
            <a:ext cx="9609670" cy="1346201"/>
          </a:xfrm>
          <a:prstGeom prst="rect">
            <a:avLst/>
          </a:prstGeom>
        </p:spPr>
        <p:txBody>
          <a:bodyPr/>
          <a:lstStyle/>
          <a:p>
            <a:pPr marL="0" indent="0">
              <a:buClrTx/>
              <a:buSzTx/>
              <a:buFontTx/>
              <a:buNone/>
              <a:defRPr sz="1800">
                <a:solidFill>
                  <a:srgbClr val="000000"/>
                </a:solidFill>
              </a:defRPr>
            </a:pPr>
          </a:p>
        </p:txBody>
      </p:sp>
      <p:sp>
        <p:nvSpPr>
          <p:cNvPr id="146" name="“"/>
          <p:cNvSpPr txBox="1"/>
          <p:nvPr/>
        </p:nvSpPr>
        <p:spPr>
          <a:xfrm>
            <a:off x="862012" y="555129"/>
            <a:ext cx="609601" cy="12344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>
            <a:spAutoFit/>
          </a:bodyPr>
          <a:lstStyle>
            <a:lvl1pPr>
              <a:defRPr sz="8000"/>
            </a:lvl1pPr>
          </a:lstStyle>
          <a:p>
            <a:pPr/>
            <a:r>
              <a:t>“</a:t>
            </a:r>
          </a:p>
        </p:txBody>
      </p:sp>
      <p:sp>
        <p:nvSpPr>
          <p:cNvPr id="147" name="”"/>
          <p:cNvSpPr txBox="1"/>
          <p:nvPr/>
        </p:nvSpPr>
        <p:spPr>
          <a:xfrm>
            <a:off x="10600266" y="2274428"/>
            <a:ext cx="609601" cy="12344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>
            <a:spAutoFit/>
          </a:bodyPr>
          <a:lstStyle>
            <a:lvl1pPr algn="r">
              <a:defRPr sz="8000"/>
            </a:lvl1pPr>
          </a:lstStyle>
          <a:p>
            <a:pPr/>
            <a:r>
              <a:t>”</a:t>
            </a:r>
          </a:p>
        </p:txBody>
      </p:sp>
      <p:sp>
        <p:nvSpPr>
          <p:cNvPr id="148" name="Linha"/>
          <p:cNvSpPr/>
          <p:nvPr/>
        </p:nvSpPr>
        <p:spPr>
          <a:xfrm>
            <a:off x="1396169" y="3429000"/>
            <a:ext cx="9407299" cy="0"/>
          </a:xfrm>
          <a:prstGeom prst="line">
            <a:avLst/>
          </a:prstGeom>
          <a:ln w="15875">
            <a:solidFill>
              <a:schemeClr val="accent1"/>
            </a:solidFill>
          </a:ln>
        </p:spPr>
        <p:txBody>
          <a:bodyPr lIns="45719" rIns="45719"/>
          <a:lstStyle/>
          <a:p>
            <a:pPr/>
          </a:p>
        </p:txBody>
      </p:sp>
      <p:sp>
        <p:nvSpPr>
          <p:cNvPr id="149" name="Número do Slide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Verdadeiro ou Fals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Texto do Título"/>
          <p:cNvSpPr txBox="1"/>
          <p:nvPr>
            <p:ph type="title"/>
          </p:nvPr>
        </p:nvSpPr>
        <p:spPr>
          <a:xfrm>
            <a:off x="1295400" y="982132"/>
            <a:ext cx="9609668" cy="2243669"/>
          </a:xfrm>
          <a:prstGeom prst="rect">
            <a:avLst/>
          </a:prstGeom>
        </p:spPr>
        <p:txBody>
          <a:bodyPr/>
          <a:lstStyle/>
          <a:p>
            <a:pPr/>
            <a:r>
              <a:t>Texto do Título</a:t>
            </a:r>
          </a:p>
        </p:txBody>
      </p:sp>
      <p:sp>
        <p:nvSpPr>
          <p:cNvPr id="157" name="Nível de Corpo Um…"/>
          <p:cNvSpPr txBox="1"/>
          <p:nvPr>
            <p:ph type="body" sz="quarter" idx="1"/>
          </p:nvPr>
        </p:nvSpPr>
        <p:spPr>
          <a:xfrm>
            <a:off x="1295400" y="3630167"/>
            <a:ext cx="9609669" cy="841249"/>
          </a:xfrm>
          <a:prstGeom prst="rect">
            <a:avLst/>
          </a:prstGeom>
        </p:spPr>
        <p:txBody>
          <a:bodyPr anchor="b"/>
          <a:lstStyle>
            <a:lvl1pPr marL="0" indent="0">
              <a:buClrTx/>
              <a:buSzTx/>
              <a:buFontTx/>
              <a:buNone/>
              <a:defRPr sz="2800">
                <a:solidFill>
                  <a:srgbClr val="000000"/>
                </a:solidFill>
              </a:defRPr>
            </a:lvl1pPr>
            <a:lvl2pPr marL="0" indent="457200">
              <a:buClrTx/>
              <a:buSzTx/>
              <a:buFontTx/>
              <a:buNone/>
              <a:defRPr sz="2800">
                <a:solidFill>
                  <a:srgbClr val="000000"/>
                </a:solidFill>
              </a:defRPr>
            </a:lvl2pPr>
            <a:lvl3pPr marL="0" indent="914400">
              <a:buClrTx/>
              <a:buSzTx/>
              <a:buFontTx/>
              <a:buNone/>
              <a:defRPr sz="2800">
                <a:solidFill>
                  <a:srgbClr val="000000"/>
                </a:solidFill>
              </a:defRPr>
            </a:lvl3pPr>
            <a:lvl4pPr marL="0" indent="1371600">
              <a:buClrTx/>
              <a:buSzTx/>
              <a:buFontTx/>
              <a:buNone/>
              <a:defRPr sz="2800">
                <a:solidFill>
                  <a:srgbClr val="000000"/>
                </a:solidFill>
              </a:defRPr>
            </a:lvl4pPr>
            <a:lvl5pPr marL="0" indent="1828800">
              <a:buClrTx/>
              <a:buSzTx/>
              <a:buFontTx/>
              <a:buNone/>
              <a:defRPr sz="2800">
                <a:solidFill>
                  <a:srgbClr val="000000"/>
                </a:solidFill>
              </a:defRPr>
            </a:lvl5pPr>
          </a:lstStyle>
          <a:p>
            <a:pPr/>
            <a:r>
              <a:t>Nível de Corpo Um</a:t>
            </a:r>
          </a:p>
          <a:p>
            <a:pPr lvl="1"/>
            <a:r>
              <a:t>Nível de Corpo Dois</a:t>
            </a:r>
          </a:p>
          <a:p>
            <a:pPr lvl="2"/>
            <a:r>
              <a:t>Nível de Corpo Três</a:t>
            </a:r>
          </a:p>
          <a:p>
            <a:pPr lvl="3"/>
            <a:r>
              <a:t>Nível de Corpo Quatro</a:t>
            </a:r>
          </a:p>
          <a:p>
            <a:pPr lvl="4"/>
            <a:r>
              <a:t>Nível de Corpo Cinco</a:t>
            </a:r>
          </a:p>
        </p:txBody>
      </p:sp>
      <p:sp>
        <p:nvSpPr>
          <p:cNvPr id="158" name="Retângulo"/>
          <p:cNvSpPr/>
          <p:nvPr>
            <p:ph type="body" sz="quarter" idx="13"/>
          </p:nvPr>
        </p:nvSpPr>
        <p:spPr>
          <a:xfrm>
            <a:off x="1295400" y="4470398"/>
            <a:ext cx="9609671" cy="1405468"/>
          </a:xfrm>
          <a:prstGeom prst="rect">
            <a:avLst/>
          </a:prstGeom>
        </p:spPr>
        <p:txBody>
          <a:bodyPr/>
          <a:lstStyle/>
          <a:p>
            <a:pPr marL="0" indent="0">
              <a:buClrTx/>
              <a:buSzTx/>
              <a:buFontTx/>
              <a:buNone/>
              <a:defRPr sz="1800">
                <a:solidFill>
                  <a:srgbClr val="000000"/>
                </a:solidFill>
              </a:defRPr>
            </a:pPr>
          </a:p>
        </p:txBody>
      </p:sp>
      <p:sp>
        <p:nvSpPr>
          <p:cNvPr id="159" name="Linha"/>
          <p:cNvSpPr/>
          <p:nvPr/>
        </p:nvSpPr>
        <p:spPr>
          <a:xfrm>
            <a:off x="1396169" y="3429000"/>
            <a:ext cx="9407299" cy="0"/>
          </a:xfrm>
          <a:prstGeom prst="line">
            <a:avLst/>
          </a:prstGeom>
          <a:ln w="15875">
            <a:solidFill>
              <a:schemeClr val="accent1"/>
            </a:solidFill>
          </a:ln>
        </p:spPr>
        <p:txBody>
          <a:bodyPr lIns="45719" rIns="45719"/>
          <a:lstStyle/>
          <a:p>
            <a:pPr/>
          </a:p>
        </p:txBody>
      </p:sp>
      <p:sp>
        <p:nvSpPr>
          <p:cNvPr id="160" name="Número do Slide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Texto do Título"/>
          <p:cNvSpPr txBox="1"/>
          <p:nvPr>
            <p:ph type="title"/>
          </p:nvPr>
        </p:nvSpPr>
        <p:spPr>
          <a:xfrm>
            <a:off x="1295402" y="982132"/>
            <a:ext cx="9601197" cy="1303868"/>
          </a:xfrm>
          <a:prstGeom prst="rect">
            <a:avLst/>
          </a:prstGeom>
        </p:spPr>
        <p:txBody>
          <a:bodyPr/>
          <a:lstStyle/>
          <a:p>
            <a:pPr/>
            <a:r>
              <a:t>Texto do Título</a:t>
            </a:r>
          </a:p>
        </p:txBody>
      </p:sp>
      <p:sp>
        <p:nvSpPr>
          <p:cNvPr id="168" name="Nível de Corpo Um…"/>
          <p:cNvSpPr txBox="1"/>
          <p:nvPr>
            <p:ph type="body" sz="half" idx="1"/>
          </p:nvPr>
        </p:nvSpPr>
        <p:spPr>
          <a:xfrm>
            <a:off x="1295400" y="2556931"/>
            <a:ext cx="9601198" cy="3318938"/>
          </a:xfrm>
          <a:prstGeom prst="rect">
            <a:avLst/>
          </a:prstGeom>
        </p:spPr>
        <p:txBody>
          <a:bodyPr/>
          <a:lstStyle/>
          <a:p>
            <a:pPr/>
            <a:r>
              <a:t>Nível de Corpo Um</a:t>
            </a:r>
          </a:p>
          <a:p>
            <a:pPr lvl="1"/>
            <a:r>
              <a:t>Nível de Corpo Dois</a:t>
            </a:r>
          </a:p>
          <a:p>
            <a:pPr lvl="2"/>
            <a:r>
              <a:t>Nível de Corpo Três</a:t>
            </a:r>
          </a:p>
          <a:p>
            <a:pPr lvl="3"/>
            <a:r>
              <a:t>Nível de Corpo Quatro</a:t>
            </a:r>
          </a:p>
          <a:p>
            <a:pPr lvl="4"/>
            <a:r>
              <a:t>Nível de Corpo Cinco</a:t>
            </a:r>
          </a:p>
        </p:txBody>
      </p:sp>
      <p:sp>
        <p:nvSpPr>
          <p:cNvPr id="169" name="Linha"/>
          <p:cNvSpPr/>
          <p:nvPr/>
        </p:nvSpPr>
        <p:spPr>
          <a:xfrm>
            <a:off x="1396169" y="2421465"/>
            <a:ext cx="9407299" cy="1"/>
          </a:xfrm>
          <a:prstGeom prst="line">
            <a:avLst/>
          </a:prstGeom>
          <a:ln w="15875">
            <a:solidFill>
              <a:schemeClr val="accent1"/>
            </a:solidFill>
          </a:ln>
        </p:spPr>
        <p:txBody>
          <a:bodyPr lIns="45719" rIns="45719"/>
          <a:lstStyle/>
          <a:p>
            <a:pPr/>
          </a:p>
        </p:txBody>
      </p:sp>
      <p:sp>
        <p:nvSpPr>
          <p:cNvPr id="170" name="Número do Slide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Texto do Título"/>
          <p:cNvSpPr txBox="1"/>
          <p:nvPr>
            <p:ph type="title"/>
          </p:nvPr>
        </p:nvSpPr>
        <p:spPr>
          <a:xfrm>
            <a:off x="8999356" y="982131"/>
            <a:ext cx="1890896" cy="4893736"/>
          </a:xfrm>
          <a:prstGeom prst="rect">
            <a:avLst/>
          </a:prstGeom>
        </p:spPr>
        <p:txBody>
          <a:bodyPr/>
          <a:lstStyle/>
          <a:p>
            <a:pPr/>
            <a:r>
              <a:t>Texto do Título</a:t>
            </a:r>
          </a:p>
        </p:txBody>
      </p:sp>
      <p:sp>
        <p:nvSpPr>
          <p:cNvPr id="178" name="Nível de Corpo Um…"/>
          <p:cNvSpPr txBox="1"/>
          <p:nvPr>
            <p:ph type="body" idx="1"/>
          </p:nvPr>
        </p:nvSpPr>
        <p:spPr>
          <a:xfrm>
            <a:off x="1295397" y="982132"/>
            <a:ext cx="7433027" cy="4893734"/>
          </a:xfrm>
          <a:prstGeom prst="rect">
            <a:avLst/>
          </a:prstGeom>
        </p:spPr>
        <p:txBody>
          <a:bodyPr/>
          <a:lstStyle/>
          <a:p>
            <a:pPr/>
            <a:r>
              <a:t>Nível de Corpo Um</a:t>
            </a:r>
          </a:p>
          <a:p>
            <a:pPr lvl="1"/>
            <a:r>
              <a:t>Nível de Corpo Dois</a:t>
            </a:r>
          </a:p>
          <a:p>
            <a:pPr lvl="2"/>
            <a:r>
              <a:t>Nível de Corpo Três</a:t>
            </a:r>
          </a:p>
          <a:p>
            <a:pPr lvl="3"/>
            <a:r>
              <a:t>Nível de Corpo Quatro</a:t>
            </a:r>
          </a:p>
          <a:p>
            <a:pPr lvl="4"/>
            <a:r>
              <a:t>Nível de Corpo Cinco</a:t>
            </a:r>
          </a:p>
        </p:txBody>
      </p:sp>
      <p:sp>
        <p:nvSpPr>
          <p:cNvPr id="179" name="Linha"/>
          <p:cNvSpPr/>
          <p:nvPr/>
        </p:nvSpPr>
        <p:spPr>
          <a:xfrm flipH="1">
            <a:off x="8863889" y="990600"/>
            <a:ext cx="1" cy="4876800"/>
          </a:xfrm>
          <a:prstGeom prst="line">
            <a:avLst/>
          </a:prstGeom>
          <a:ln w="15875">
            <a:solidFill>
              <a:schemeClr val="accent1"/>
            </a:solidFill>
          </a:ln>
        </p:spPr>
        <p:txBody>
          <a:bodyPr lIns="45719" rIns="45719"/>
          <a:lstStyle/>
          <a:p>
            <a:pPr/>
          </a:p>
        </p:txBody>
      </p:sp>
      <p:sp>
        <p:nvSpPr>
          <p:cNvPr id="180" name="Número do Slide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image" Target="../media/image1.jpeg"/><Relationship Id="rId3" Type="http://schemas.openxmlformats.org/officeDocument/2006/relationships/image" Target="../media/image1.png"/><Relationship Id="rId4" Type="http://schemas.openxmlformats.org/officeDocument/2006/relationships/slideLayout" Target="../slideLayouts/slideLayout1.xml"/><Relationship Id="rId5" Type="http://schemas.openxmlformats.org/officeDocument/2006/relationships/slideLayout" Target="../slideLayouts/slideLayout2.xml"/><Relationship Id="rId6" Type="http://schemas.openxmlformats.org/officeDocument/2006/relationships/slideLayout" Target="../slideLayouts/slideLayout3.xml"/><Relationship Id="rId7" Type="http://schemas.openxmlformats.org/officeDocument/2006/relationships/slideLayout" Target="../slideLayouts/slideLayout4.xml"/><Relationship Id="rId8" Type="http://schemas.openxmlformats.org/officeDocument/2006/relationships/slideLayout" Target="../slideLayouts/slideLayout5.xml"/><Relationship Id="rId9" Type="http://schemas.openxmlformats.org/officeDocument/2006/relationships/slideLayout" Target="../slideLayouts/slideLayout6.xml"/><Relationship Id="rId10" Type="http://schemas.openxmlformats.org/officeDocument/2006/relationships/slideLayout" Target="../slideLayouts/slideLayout7.xml"/><Relationship Id="rId11" Type="http://schemas.openxmlformats.org/officeDocument/2006/relationships/slideLayout" Target="../slideLayouts/slideLayout8.xml"/><Relationship Id="rId12" Type="http://schemas.openxmlformats.org/officeDocument/2006/relationships/slideLayout" Target="../slideLayouts/slideLayout9.xml"/><Relationship Id="rId13" Type="http://schemas.openxmlformats.org/officeDocument/2006/relationships/slideLayout" Target="../slideLayouts/slideLayout10.xml"/><Relationship Id="rId14" Type="http://schemas.openxmlformats.org/officeDocument/2006/relationships/slideLayout" Target="../slideLayouts/slideLayout11.xml"/><Relationship Id="rId15" Type="http://schemas.openxmlformats.org/officeDocument/2006/relationships/slideLayout" Target="../slideLayouts/slideLayout12.xml"/><Relationship Id="rId16" Type="http://schemas.openxmlformats.org/officeDocument/2006/relationships/slideLayout" Target="../slideLayouts/slideLayout13.xml"/><Relationship Id="rId17" Type="http://schemas.openxmlformats.org/officeDocument/2006/relationships/slideLayout" Target="../slideLayouts/slideLayout14.xml"/><Relationship Id="rId18" Type="http://schemas.openxmlformats.org/officeDocument/2006/relationships/slideLayout" Target="../slideLayouts/slideLayout15.xml"/><Relationship Id="rId19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17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HD-PanelContent-GrommetsCombined.png" descr="HD-PanelContent-GrommetsCombined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0" y="0"/>
            <a:ext cx="12188825" cy="6856215"/>
          </a:xfrm>
          <a:prstGeom prst="rect">
            <a:avLst/>
          </a:prstGeom>
          <a:ln w="12700">
            <a:miter lim="400000"/>
          </a:ln>
        </p:spPr>
      </p:pic>
      <p:sp>
        <p:nvSpPr>
          <p:cNvPr id="3" name="Texto do Título"/>
          <p:cNvSpPr txBox="1"/>
          <p:nvPr>
            <p:ph type="title"/>
          </p:nvPr>
        </p:nvSpPr>
        <p:spPr>
          <a:xfrm>
            <a:off x="609600" y="92074"/>
            <a:ext cx="10972800" cy="150812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>
            <a:normAutofit fontScale="100000" lnSpcReduction="0"/>
          </a:bodyPr>
          <a:lstStyle/>
          <a:p>
            <a:pPr/>
            <a:r>
              <a:t>Texto do Título</a:t>
            </a:r>
          </a:p>
        </p:txBody>
      </p:sp>
      <p:sp>
        <p:nvSpPr>
          <p:cNvPr id="4" name="Nível de Corpo Um…"/>
          <p:cNvSpPr txBox="1"/>
          <p:nvPr>
            <p:ph type="body" idx="1"/>
          </p:nvPr>
        </p:nvSpPr>
        <p:spPr>
          <a:xfrm>
            <a:off x="609600" y="1600200"/>
            <a:ext cx="10972800" cy="52578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normAutofit fontScale="100000" lnSpcReduction="0"/>
          </a:bodyPr>
          <a:lstStyle/>
          <a:p>
            <a:pPr/>
            <a:r>
              <a:t>Nível de Corpo Um</a:t>
            </a:r>
          </a:p>
          <a:p>
            <a:pPr lvl="1"/>
            <a:r>
              <a:t>Nível de Corpo Dois</a:t>
            </a:r>
          </a:p>
          <a:p>
            <a:pPr lvl="2"/>
            <a:r>
              <a:t>Nível de Corpo Três</a:t>
            </a:r>
          </a:p>
          <a:p>
            <a:pPr lvl="3"/>
            <a:r>
              <a:t>Nível de Corpo Quatro</a:t>
            </a:r>
          </a:p>
          <a:p>
            <a:pPr lvl="4"/>
            <a:r>
              <a:t>Nível de Corpo Cinco</a:t>
            </a:r>
          </a:p>
        </p:txBody>
      </p:sp>
      <p:sp>
        <p:nvSpPr>
          <p:cNvPr id="5" name="Número do Slide"/>
          <p:cNvSpPr txBox="1"/>
          <p:nvPr>
            <p:ph type="sldNum" sz="quarter" idx="2"/>
          </p:nvPr>
        </p:nvSpPr>
        <p:spPr>
          <a:xfrm>
            <a:off x="10673395" y="5986779"/>
            <a:ext cx="223204" cy="24384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 anchor="ctr">
            <a:spAutoFit/>
          </a:bodyPr>
          <a:lstStyle>
            <a:lvl1pPr algn="r">
              <a:defRPr sz="1000"/>
            </a:lvl1pPr>
          </a:lstStyle>
          <a:p>
            <a:pPr/>
            <a:fld id="{86CB4B4D-7CA3-9044-876B-883B54F8677D}" type="slidenum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4"/>
    <p:sldLayoutId id="2147483650" r:id="rId5"/>
    <p:sldLayoutId id="2147483651" r:id="rId6"/>
    <p:sldLayoutId id="2147483652" r:id="rId7"/>
    <p:sldLayoutId id="2147483653" r:id="rId8"/>
    <p:sldLayoutId id="2147483654" r:id="rId9"/>
    <p:sldLayoutId id="2147483655" r:id="rId10"/>
    <p:sldLayoutId id="2147483656" r:id="rId11"/>
    <p:sldLayoutId id="2147483657" r:id="rId12"/>
    <p:sldLayoutId id="2147483658" r:id="rId13"/>
    <p:sldLayoutId id="2147483659" r:id="rId14"/>
    <p:sldLayoutId id="2147483660" r:id="rId15"/>
    <p:sldLayoutId id="2147483661" r:id="rId16"/>
    <p:sldLayoutId id="2147483662" r:id="rId17"/>
    <p:sldLayoutId id="2147483663" r:id="rId18"/>
    <p:sldLayoutId id="2147483664" r:id="rId19"/>
    <p:sldLayoutId id="2147483665" r:id="rId20"/>
  </p:sldLayoutIdLst>
  <p:transition xmlns:p14="http://schemas.microsoft.com/office/powerpoint/2010/main" spd="med" advClick="1"/>
  <p:txStyles>
    <p:titleStyle>
      <a:lvl1pPr marL="0" marR="0" indent="0" algn="ct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ln>
            <a:noFill/>
          </a:ln>
          <a:solidFill>
            <a:srgbClr val="262626"/>
          </a:solidFill>
          <a:uFillTx/>
          <a:latin typeface="+mj-lt"/>
          <a:ea typeface="+mj-ea"/>
          <a:cs typeface="+mj-cs"/>
          <a:sym typeface="Garamond"/>
        </a:defRPr>
      </a:lvl1pPr>
      <a:lvl2pPr marL="0" marR="0" indent="0" algn="ct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ln>
            <a:noFill/>
          </a:ln>
          <a:solidFill>
            <a:srgbClr val="262626"/>
          </a:solidFill>
          <a:uFillTx/>
          <a:latin typeface="+mj-lt"/>
          <a:ea typeface="+mj-ea"/>
          <a:cs typeface="+mj-cs"/>
          <a:sym typeface="Garamond"/>
        </a:defRPr>
      </a:lvl2pPr>
      <a:lvl3pPr marL="0" marR="0" indent="0" algn="ct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ln>
            <a:noFill/>
          </a:ln>
          <a:solidFill>
            <a:srgbClr val="262626"/>
          </a:solidFill>
          <a:uFillTx/>
          <a:latin typeface="+mj-lt"/>
          <a:ea typeface="+mj-ea"/>
          <a:cs typeface="+mj-cs"/>
          <a:sym typeface="Garamond"/>
        </a:defRPr>
      </a:lvl3pPr>
      <a:lvl4pPr marL="0" marR="0" indent="0" algn="ct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ln>
            <a:noFill/>
          </a:ln>
          <a:solidFill>
            <a:srgbClr val="262626"/>
          </a:solidFill>
          <a:uFillTx/>
          <a:latin typeface="+mj-lt"/>
          <a:ea typeface="+mj-ea"/>
          <a:cs typeface="+mj-cs"/>
          <a:sym typeface="Garamond"/>
        </a:defRPr>
      </a:lvl4pPr>
      <a:lvl5pPr marL="0" marR="0" indent="0" algn="ct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ln>
            <a:noFill/>
          </a:ln>
          <a:solidFill>
            <a:srgbClr val="262626"/>
          </a:solidFill>
          <a:uFillTx/>
          <a:latin typeface="+mj-lt"/>
          <a:ea typeface="+mj-ea"/>
          <a:cs typeface="+mj-cs"/>
          <a:sym typeface="Garamond"/>
        </a:defRPr>
      </a:lvl5pPr>
      <a:lvl6pPr marL="0" marR="0" indent="0" algn="ct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ln>
            <a:noFill/>
          </a:ln>
          <a:solidFill>
            <a:srgbClr val="262626"/>
          </a:solidFill>
          <a:uFillTx/>
          <a:latin typeface="+mj-lt"/>
          <a:ea typeface="+mj-ea"/>
          <a:cs typeface="+mj-cs"/>
          <a:sym typeface="Garamond"/>
        </a:defRPr>
      </a:lvl6pPr>
      <a:lvl7pPr marL="0" marR="0" indent="0" algn="ct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ln>
            <a:noFill/>
          </a:ln>
          <a:solidFill>
            <a:srgbClr val="262626"/>
          </a:solidFill>
          <a:uFillTx/>
          <a:latin typeface="+mj-lt"/>
          <a:ea typeface="+mj-ea"/>
          <a:cs typeface="+mj-cs"/>
          <a:sym typeface="Garamond"/>
        </a:defRPr>
      </a:lvl7pPr>
      <a:lvl8pPr marL="0" marR="0" indent="0" algn="ct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ln>
            <a:noFill/>
          </a:ln>
          <a:solidFill>
            <a:srgbClr val="262626"/>
          </a:solidFill>
          <a:uFillTx/>
          <a:latin typeface="+mj-lt"/>
          <a:ea typeface="+mj-ea"/>
          <a:cs typeface="+mj-cs"/>
          <a:sym typeface="Garamond"/>
        </a:defRPr>
      </a:lvl8pPr>
      <a:lvl9pPr marL="0" marR="0" indent="0" algn="ct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ln>
            <a:noFill/>
          </a:ln>
          <a:solidFill>
            <a:srgbClr val="262626"/>
          </a:solidFill>
          <a:uFillTx/>
          <a:latin typeface="+mj-lt"/>
          <a:ea typeface="+mj-ea"/>
          <a:cs typeface="+mj-cs"/>
          <a:sym typeface="Garamond"/>
        </a:defRPr>
      </a:lvl9pPr>
    </p:titleStyle>
    <p:bodyStyle>
      <a:lvl1pPr marL="285750" marR="0" indent="-285750" algn="l" defTabSz="457200" rtl="0" latinLnBrk="0">
        <a:lnSpc>
          <a:spcPct val="100000"/>
        </a:lnSpc>
        <a:spcBef>
          <a:spcPts val="600"/>
        </a:spcBef>
        <a:spcAft>
          <a:spcPts val="0"/>
        </a:spcAft>
        <a:buClr>
          <a:schemeClr val="accent1"/>
        </a:buClr>
        <a:buSzPct val="115000"/>
        <a:buFont typeface="Arial"/>
        <a:buChar char="•"/>
        <a:tabLst/>
        <a:defRPr b="0" baseline="0" cap="none" i="0" spc="0" strike="noStrike" sz="2400" u="none">
          <a:ln>
            <a:noFill/>
          </a:ln>
          <a:solidFill>
            <a:srgbClr val="262626"/>
          </a:solidFill>
          <a:uFillTx/>
          <a:latin typeface="+mj-lt"/>
          <a:ea typeface="+mj-ea"/>
          <a:cs typeface="+mj-cs"/>
          <a:sym typeface="Garamond"/>
        </a:defRPr>
      </a:lvl1pPr>
      <a:lvl2pPr marL="800100" marR="0" indent="-342900" algn="l" defTabSz="457200" rtl="0" latinLnBrk="0">
        <a:lnSpc>
          <a:spcPct val="100000"/>
        </a:lnSpc>
        <a:spcBef>
          <a:spcPts val="600"/>
        </a:spcBef>
        <a:spcAft>
          <a:spcPts val="0"/>
        </a:spcAft>
        <a:buClr>
          <a:schemeClr val="accent1"/>
        </a:buClr>
        <a:buSzPct val="115000"/>
        <a:buFont typeface="Arial"/>
        <a:buChar char="•"/>
        <a:tabLst/>
        <a:defRPr b="0" baseline="0" cap="none" i="0" spc="0" strike="noStrike" sz="2400" u="none">
          <a:ln>
            <a:noFill/>
          </a:ln>
          <a:solidFill>
            <a:srgbClr val="262626"/>
          </a:solidFill>
          <a:uFillTx/>
          <a:latin typeface="+mj-lt"/>
          <a:ea typeface="+mj-ea"/>
          <a:cs typeface="+mj-cs"/>
          <a:sym typeface="Garamond"/>
        </a:defRPr>
      </a:lvl2pPr>
      <a:lvl3pPr marL="1295400" marR="0" indent="-381000" algn="l" defTabSz="457200" rtl="0" latinLnBrk="0">
        <a:lnSpc>
          <a:spcPct val="100000"/>
        </a:lnSpc>
        <a:spcBef>
          <a:spcPts val="600"/>
        </a:spcBef>
        <a:spcAft>
          <a:spcPts val="0"/>
        </a:spcAft>
        <a:buClr>
          <a:schemeClr val="accent1"/>
        </a:buClr>
        <a:buSzPct val="115000"/>
        <a:buFont typeface="Arial"/>
        <a:buChar char="•"/>
        <a:tabLst/>
        <a:defRPr b="0" baseline="0" cap="none" i="0" spc="0" strike="noStrike" sz="2400" u="none">
          <a:ln>
            <a:noFill/>
          </a:ln>
          <a:solidFill>
            <a:srgbClr val="262626"/>
          </a:solidFill>
          <a:uFillTx/>
          <a:latin typeface="+mj-lt"/>
          <a:ea typeface="+mj-ea"/>
          <a:cs typeface="+mj-cs"/>
          <a:sym typeface="Garamond"/>
        </a:defRPr>
      </a:lvl3pPr>
      <a:lvl4pPr marL="1628775" marR="0" indent="-257175" algn="l" defTabSz="457200" rtl="0" latinLnBrk="0">
        <a:lnSpc>
          <a:spcPct val="100000"/>
        </a:lnSpc>
        <a:spcBef>
          <a:spcPts val="600"/>
        </a:spcBef>
        <a:spcAft>
          <a:spcPts val="0"/>
        </a:spcAft>
        <a:buClr>
          <a:schemeClr val="accent1"/>
        </a:buClr>
        <a:buSzPct val="115000"/>
        <a:buFont typeface="Arial"/>
        <a:buChar char="•"/>
        <a:tabLst/>
        <a:defRPr b="0" baseline="0" cap="none" i="0" spc="0" strike="noStrike" sz="2400" u="none">
          <a:ln>
            <a:noFill/>
          </a:ln>
          <a:solidFill>
            <a:srgbClr val="262626"/>
          </a:solidFill>
          <a:uFillTx/>
          <a:latin typeface="+mj-lt"/>
          <a:ea typeface="+mj-ea"/>
          <a:cs typeface="+mj-cs"/>
          <a:sym typeface="Garamond"/>
        </a:defRPr>
      </a:lvl4pPr>
      <a:lvl5pPr marL="2122714" marR="0" indent="-293914" algn="l" defTabSz="457200" rtl="0" latinLnBrk="0">
        <a:lnSpc>
          <a:spcPct val="100000"/>
        </a:lnSpc>
        <a:spcBef>
          <a:spcPts val="600"/>
        </a:spcBef>
        <a:spcAft>
          <a:spcPts val="0"/>
        </a:spcAft>
        <a:buClr>
          <a:schemeClr val="accent1"/>
        </a:buClr>
        <a:buSzPct val="115000"/>
        <a:buFont typeface="Arial"/>
        <a:buChar char="•"/>
        <a:tabLst/>
        <a:defRPr b="0" baseline="0" cap="none" i="0" spc="0" strike="noStrike" sz="2400" u="none">
          <a:ln>
            <a:noFill/>
          </a:ln>
          <a:solidFill>
            <a:srgbClr val="262626"/>
          </a:solidFill>
          <a:uFillTx/>
          <a:latin typeface="+mj-lt"/>
          <a:ea typeface="+mj-ea"/>
          <a:cs typeface="+mj-cs"/>
          <a:sym typeface="Garamond"/>
        </a:defRPr>
      </a:lvl5pPr>
      <a:lvl6pPr marL="2677885" marR="0" indent="-391885" algn="l" defTabSz="457200" rtl="0" latinLnBrk="0">
        <a:lnSpc>
          <a:spcPct val="100000"/>
        </a:lnSpc>
        <a:spcBef>
          <a:spcPts val="600"/>
        </a:spcBef>
        <a:spcAft>
          <a:spcPts val="0"/>
        </a:spcAft>
        <a:buClr>
          <a:schemeClr val="accent1"/>
        </a:buClr>
        <a:buSzPct val="115000"/>
        <a:buFont typeface="Arial"/>
        <a:buChar char="•"/>
        <a:tabLst/>
        <a:defRPr b="0" baseline="0" cap="none" i="0" spc="0" strike="noStrike" sz="2400" u="none">
          <a:ln>
            <a:noFill/>
          </a:ln>
          <a:solidFill>
            <a:srgbClr val="262626"/>
          </a:solidFill>
          <a:uFillTx/>
          <a:latin typeface="+mj-lt"/>
          <a:ea typeface="+mj-ea"/>
          <a:cs typeface="+mj-cs"/>
          <a:sym typeface="Garamond"/>
        </a:defRPr>
      </a:lvl6pPr>
      <a:lvl7pPr marL="3135085" marR="0" indent="-391885" algn="l" defTabSz="457200" rtl="0" latinLnBrk="0">
        <a:lnSpc>
          <a:spcPct val="100000"/>
        </a:lnSpc>
        <a:spcBef>
          <a:spcPts val="600"/>
        </a:spcBef>
        <a:spcAft>
          <a:spcPts val="0"/>
        </a:spcAft>
        <a:buClr>
          <a:schemeClr val="accent1"/>
        </a:buClr>
        <a:buSzPct val="115000"/>
        <a:buFont typeface="Arial"/>
        <a:buChar char="•"/>
        <a:tabLst/>
        <a:defRPr b="0" baseline="0" cap="none" i="0" spc="0" strike="noStrike" sz="2400" u="none">
          <a:ln>
            <a:noFill/>
          </a:ln>
          <a:solidFill>
            <a:srgbClr val="262626"/>
          </a:solidFill>
          <a:uFillTx/>
          <a:latin typeface="+mj-lt"/>
          <a:ea typeface="+mj-ea"/>
          <a:cs typeface="+mj-cs"/>
          <a:sym typeface="Garamond"/>
        </a:defRPr>
      </a:lvl7pPr>
      <a:lvl8pPr marL="3592285" marR="0" indent="-391885" algn="l" defTabSz="457200" rtl="0" latinLnBrk="0">
        <a:lnSpc>
          <a:spcPct val="100000"/>
        </a:lnSpc>
        <a:spcBef>
          <a:spcPts val="600"/>
        </a:spcBef>
        <a:spcAft>
          <a:spcPts val="0"/>
        </a:spcAft>
        <a:buClr>
          <a:schemeClr val="accent1"/>
        </a:buClr>
        <a:buSzPct val="115000"/>
        <a:buFont typeface="Arial"/>
        <a:buChar char="•"/>
        <a:tabLst/>
        <a:defRPr b="0" baseline="0" cap="none" i="0" spc="0" strike="noStrike" sz="2400" u="none">
          <a:ln>
            <a:noFill/>
          </a:ln>
          <a:solidFill>
            <a:srgbClr val="262626"/>
          </a:solidFill>
          <a:uFillTx/>
          <a:latin typeface="+mj-lt"/>
          <a:ea typeface="+mj-ea"/>
          <a:cs typeface="+mj-cs"/>
          <a:sym typeface="Garamond"/>
        </a:defRPr>
      </a:lvl8pPr>
      <a:lvl9pPr marL="4049485" marR="0" indent="-391885" algn="l" defTabSz="457200" rtl="0" latinLnBrk="0">
        <a:lnSpc>
          <a:spcPct val="100000"/>
        </a:lnSpc>
        <a:spcBef>
          <a:spcPts val="600"/>
        </a:spcBef>
        <a:spcAft>
          <a:spcPts val="0"/>
        </a:spcAft>
        <a:buClr>
          <a:schemeClr val="accent1"/>
        </a:buClr>
        <a:buSzPct val="115000"/>
        <a:buFont typeface="Arial"/>
        <a:buChar char="•"/>
        <a:tabLst/>
        <a:defRPr b="0" baseline="0" cap="none" i="0" spc="0" strike="noStrike" sz="2400" u="none">
          <a:ln>
            <a:noFill/>
          </a:ln>
          <a:solidFill>
            <a:srgbClr val="262626"/>
          </a:solidFill>
          <a:uFillTx/>
          <a:latin typeface="+mj-lt"/>
          <a:ea typeface="+mj-ea"/>
          <a:cs typeface="+mj-cs"/>
          <a:sym typeface="Garamond"/>
        </a:defRPr>
      </a:lvl9pPr>
    </p:bodyStyle>
    <p:otherStyle>
      <a:lvl1pPr marL="0" marR="0" indent="0" algn="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0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Garamond"/>
        </a:defRPr>
      </a:lvl1pPr>
      <a:lvl2pPr marL="0" marR="0" indent="457200" algn="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0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Garamond"/>
        </a:defRPr>
      </a:lvl2pPr>
      <a:lvl3pPr marL="0" marR="0" indent="914400" algn="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0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Garamond"/>
        </a:defRPr>
      </a:lvl3pPr>
      <a:lvl4pPr marL="0" marR="0" indent="1371600" algn="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0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Garamond"/>
        </a:defRPr>
      </a:lvl4pPr>
      <a:lvl5pPr marL="0" marR="0" indent="1828800" algn="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0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Garamond"/>
        </a:defRPr>
      </a:lvl5pPr>
      <a:lvl6pPr marL="0" marR="0" indent="2286000" algn="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0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Garamond"/>
        </a:defRPr>
      </a:lvl6pPr>
      <a:lvl7pPr marL="0" marR="0" indent="2743200" algn="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0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Garamond"/>
        </a:defRPr>
      </a:lvl7pPr>
      <a:lvl8pPr marL="0" marR="0" indent="3200400" algn="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0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Garamond"/>
        </a:defRPr>
      </a:lvl8pPr>
      <a:lvl9pPr marL="0" marR="0" indent="3657600" algn="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0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Garamond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.png"/></Relationships>
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png"/></Relationships>
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image" Target="../media/image5.png"/></Relationships>
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image" Target="../media/image2.jpeg"/></Relationships>
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image" Target="../media/image3.jpeg"/></Relationships>
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image" Target="../media/image4.jpeg"/></Relationships>

</file>

<file path=ppt/slides/_rels/slide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image" Target="../media/image6.png"/></Relationships>

</file>

<file path=ppt/slides/_rels/slide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image" Target="../media/image5.jpeg"/></Relationships>

</file>

<file path=ppt/slides/_rels/slide1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jpeg"/></Relationships>

</file>

<file path=ppt/slides/_rels/slide1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7.jpeg"/></Relationships>

</file>

<file path=ppt/slides/_rels/slide1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eg"/></Relationships>

</file>

<file path=ppt/slides/_rels/slide1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/Relationships>

</file>

<file path=ppt/slides/_rels/slide1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/Relationships>

</file>

<file path=ppt/slides/_rels/slide1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/Relationships>

</file>

<file path=ppt/slides/_rels/slide1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.xml"/></Relationships>

</file>

<file path=ppt/slides/_rels/slide1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.xml"/></Relationships>

</file>

<file path=ppt/slides/_rels/slide1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1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.xml"/></Relationships>

</file>

<file path=ppt/slides/_rels/slide2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9.jpeg"/></Relationships>

</file>

<file path=ppt/slides/_rels/slide2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.jpeg"/></Relationships>

</file>

<file path=ppt/slides/_rels/slide2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.jpeg"/></Relationships>

</file>

<file path=ppt/slides/_rels/slide2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2.jpeg"/></Relationships>

</file>

<file path=ppt/slides/_rels/slide2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.xml"/></Relationships>

</file>

<file path=ppt/slides/_rels/slide2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png"/></Relationships>

</file>

<file path=ppt/slides/_rels/slide2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3.jpeg"/></Relationships>

</file>

<file path=ppt/slides/_rels/slide2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4.jpeg"/></Relationships>

</file>

<file path=ppt/slides/_rels/slide2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5.jpeg"/></Relationships>

</file>

<file path=ppt/slides/_rels/slide2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.png"/></Relationships>

</file>

<file path=ppt/slides/_rels/slide3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UMA IGREJA DE VENCEDORES"/>
          <p:cNvSpPr txBox="1"/>
          <p:nvPr>
            <p:ph type="ctrTitle"/>
          </p:nvPr>
        </p:nvSpPr>
        <p:spPr>
          <a:xfrm>
            <a:off x="2692398" y="1871130"/>
            <a:ext cx="6815669" cy="1515534"/>
          </a:xfrm>
          <a:prstGeom prst="rect">
            <a:avLst/>
          </a:prstGeom>
        </p:spPr>
        <p:txBody>
          <a:bodyPr/>
          <a:lstStyle>
            <a:lvl1pPr defTabSz="425195">
              <a:defRPr sz="5022"/>
            </a:lvl1pPr>
          </a:lstStyle>
          <a:p>
            <a:pPr/>
            <a:r>
              <a:t>UMA IGREJA DE VENCEDORES</a:t>
            </a:r>
          </a:p>
        </p:txBody>
      </p:sp>
      <p:sp>
        <p:nvSpPr>
          <p:cNvPr id="190" name="Corpo"/>
          <p:cNvSpPr txBox="1"/>
          <p:nvPr>
            <p:ph type="subTitle" sz="quarter" idx="1"/>
          </p:nvPr>
        </p:nvSpPr>
        <p:spPr>
          <a:xfrm>
            <a:off x="2692398" y="3657596"/>
            <a:ext cx="6815669" cy="438154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  <p:pic>
        <p:nvPicPr>
          <p:cNvPr id="191" name="image5.png" descr="image5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7524336" y="4274513"/>
            <a:ext cx="1983733" cy="648529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SEJA BEM VINDO A FAMÍLIA"/>
          <p:cNvSpPr txBox="1"/>
          <p:nvPr>
            <p:ph type="title"/>
          </p:nvPr>
        </p:nvSpPr>
        <p:spPr>
          <a:xfrm>
            <a:off x="1295401" y="982132"/>
            <a:ext cx="9601198" cy="1303868"/>
          </a:xfrm>
          <a:prstGeom prst="rect">
            <a:avLst/>
          </a:prstGeom>
        </p:spPr>
        <p:txBody>
          <a:bodyPr/>
          <a:lstStyle/>
          <a:p>
            <a:pPr/>
            <a:r>
              <a:t>SEJA BEM VINDO A FAMÍLIA</a:t>
            </a:r>
          </a:p>
        </p:txBody>
      </p:sp>
      <p:pic>
        <p:nvPicPr>
          <p:cNvPr id="194" name="image6.png" descr="image6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363391" y="2557463"/>
            <a:ext cx="7465218" cy="3317876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NOSSO SLOGAN FALA DE QUEM SOMOS E ONDE QUEREMOS CHEGAR"/>
          <p:cNvSpPr txBox="1"/>
          <p:nvPr>
            <p:ph type="title"/>
          </p:nvPr>
        </p:nvSpPr>
        <p:spPr>
          <a:xfrm>
            <a:off x="1295401" y="982132"/>
            <a:ext cx="9601198" cy="1303868"/>
          </a:xfrm>
          <a:prstGeom prst="rect">
            <a:avLst/>
          </a:prstGeom>
        </p:spPr>
        <p:txBody>
          <a:bodyPr/>
          <a:lstStyle>
            <a:lvl1pPr>
              <a:defRPr sz="3900"/>
            </a:lvl1pPr>
          </a:lstStyle>
          <a:p>
            <a:pPr/>
            <a:r>
              <a:t>NOSSO SLOGAN FALA DE QUEM SOMOS E ONDE QUEREMOS CHEGAR</a:t>
            </a:r>
          </a:p>
        </p:txBody>
      </p:sp>
      <p:sp>
        <p:nvSpPr>
          <p:cNvPr id="197" name="Nosso encargo é edificar uma igreja de vencedores, onde cada membro é um sacerdote e cada casa uma expressão da igreja, conquistando assim, a nossa geração e a próxima através de células que se multiplicam uma vez ao ano"/>
          <p:cNvSpPr txBox="1"/>
          <p:nvPr>
            <p:ph type="body" sz="half" idx="1"/>
          </p:nvPr>
        </p:nvSpPr>
        <p:spPr>
          <a:xfrm>
            <a:off x="1295401" y="2804581"/>
            <a:ext cx="9601198" cy="3062819"/>
          </a:xfrm>
          <a:prstGeom prst="rect">
            <a:avLst/>
          </a:prstGeom>
        </p:spPr>
        <p:txBody>
          <a:bodyPr/>
          <a:lstStyle>
            <a:lvl1pPr marL="0" indent="0" algn="ctr">
              <a:spcBef>
                <a:spcPts val="800"/>
              </a:spcBef>
              <a:buSzTx/>
              <a:buNone/>
              <a:defRPr sz="3600"/>
            </a:lvl1pPr>
          </a:lstStyle>
          <a:p>
            <a:pPr/>
            <a:r>
              <a:t>Nosso encargo é edificar uma igreja de vencedores, onde cada membro é um sacerdote e cada casa uma expressão da igreja, conquistando assim, a nossa geração e a próxima através de células que se multiplicam uma vez ao ano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O QUE É ENCARGO?"/>
          <p:cNvSpPr txBox="1"/>
          <p:nvPr>
            <p:ph type="title"/>
          </p:nvPr>
        </p:nvSpPr>
        <p:spPr>
          <a:xfrm>
            <a:off x="1293811" y="1388534"/>
            <a:ext cx="3718455" cy="1371601"/>
          </a:xfrm>
          <a:prstGeom prst="rect">
            <a:avLst/>
          </a:prstGeom>
        </p:spPr>
        <p:txBody>
          <a:bodyPr/>
          <a:lstStyle>
            <a:lvl1pPr>
              <a:defRPr sz="2800">
                <a:effectLst>
                  <a:outerShdw sx="100000" sy="100000" kx="0" ky="0" algn="b" rotWithShape="0" blurRad="38100" dist="38100" dir="2700000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pPr/>
            <a:r>
              <a:t>O QUE É ENCARGO?</a:t>
            </a:r>
          </a:p>
        </p:txBody>
      </p:sp>
      <p:pic>
        <p:nvPicPr>
          <p:cNvPr id="200" name="image7.png" descr="image7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5707062" y="982662"/>
            <a:ext cx="4892676" cy="4892676"/>
          </a:xfrm>
          <a:prstGeom prst="rect">
            <a:avLst/>
          </a:prstGeom>
          <a:ln w="12700">
            <a:miter lim="400000"/>
          </a:ln>
        </p:spPr>
      </p:pic>
      <p:sp>
        <p:nvSpPr>
          <p:cNvPr id="201" name="Colocar o coração;…"/>
          <p:cNvSpPr txBox="1"/>
          <p:nvPr>
            <p:ph type="body" sz="quarter" idx="1"/>
          </p:nvPr>
        </p:nvSpPr>
        <p:spPr>
          <a:xfrm>
            <a:off x="1293811" y="3031064"/>
            <a:ext cx="3718455" cy="2438406"/>
          </a:xfrm>
          <a:prstGeom prst="rect">
            <a:avLst/>
          </a:prstGeom>
        </p:spPr>
        <p:txBody>
          <a:bodyPr anchor="t"/>
          <a:lstStyle/>
          <a:p>
            <a:pPr marL="342900" indent="-342900">
              <a:buFontTx/>
              <a:buChar char="✓"/>
            </a:pPr>
            <a:r>
              <a:t>Colocar o coração;</a:t>
            </a:r>
            <a:endParaRPr sz="1600"/>
          </a:p>
          <a:p>
            <a:pPr marL="342900" indent="-342900">
              <a:buFontTx/>
              <a:buChar char="✓"/>
            </a:pPr>
            <a:r>
              <a:t>Dar prioridade;</a:t>
            </a:r>
            <a:endParaRPr sz="1600"/>
          </a:p>
          <a:p>
            <a:pPr marL="342900" indent="-342900">
              <a:buFontTx/>
              <a:buChar char="✓"/>
            </a:pPr>
            <a:r>
              <a:t>Não esperar por </a:t>
            </a:r>
            <a:r>
              <a:rPr sz="2800"/>
              <a:t>ninguém</a:t>
            </a:r>
            <a:r>
              <a:t> para fazer o que tem que ser feito.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O QUE É EDIFICAR?"/>
          <p:cNvSpPr txBox="1"/>
          <p:nvPr>
            <p:ph type="title"/>
          </p:nvPr>
        </p:nvSpPr>
        <p:spPr>
          <a:xfrm>
            <a:off x="1293811" y="1388534"/>
            <a:ext cx="3718455" cy="1371601"/>
          </a:xfrm>
          <a:prstGeom prst="rect">
            <a:avLst/>
          </a:prstGeom>
        </p:spPr>
        <p:txBody>
          <a:bodyPr/>
          <a:lstStyle>
            <a:lvl1pPr>
              <a:defRPr sz="2800">
                <a:effectLst>
                  <a:outerShdw sx="100000" sy="100000" kx="0" ky="0" algn="b" rotWithShape="0" blurRad="38100" dist="38100" dir="2700000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pPr/>
            <a:r>
              <a:t>O QUE É EDIFICAR?</a:t>
            </a:r>
          </a:p>
        </p:txBody>
      </p:sp>
      <p:pic>
        <p:nvPicPr>
          <p:cNvPr id="204" name="image8.jpg" descr="image8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5707062" y="1800027"/>
            <a:ext cx="4892676" cy="3257946"/>
          </a:xfrm>
          <a:prstGeom prst="rect">
            <a:avLst/>
          </a:prstGeom>
          <a:ln w="12700">
            <a:miter lim="400000"/>
          </a:ln>
        </p:spPr>
      </p:pic>
      <p:sp>
        <p:nvSpPr>
          <p:cNvPr id="205" name="Contribuir no crescimento de meus irmãos;…"/>
          <p:cNvSpPr txBox="1"/>
          <p:nvPr>
            <p:ph type="body" sz="quarter" idx="1"/>
          </p:nvPr>
        </p:nvSpPr>
        <p:spPr>
          <a:xfrm>
            <a:off x="1293811" y="3031064"/>
            <a:ext cx="3718455" cy="2438406"/>
          </a:xfrm>
          <a:prstGeom prst="rect">
            <a:avLst/>
          </a:prstGeom>
        </p:spPr>
        <p:txBody>
          <a:bodyPr anchor="t"/>
          <a:lstStyle/>
          <a:p>
            <a:pPr marL="342900" indent="-342900">
              <a:buFontTx/>
              <a:buChar char="✓"/>
            </a:pPr>
            <a:r>
              <a:t>Contribuir no crescimento de meus irmãos;</a:t>
            </a:r>
            <a:endParaRPr sz="1600"/>
          </a:p>
          <a:p>
            <a:pPr marL="342900" indent="-342900">
              <a:buFontTx/>
              <a:buChar char="✓"/>
            </a:pPr>
            <a:r>
              <a:t>Fluir nos dons que Deus me deu para abençoar meus irmãos;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O QUE É IGREJA?"/>
          <p:cNvSpPr txBox="1"/>
          <p:nvPr>
            <p:ph type="title"/>
          </p:nvPr>
        </p:nvSpPr>
        <p:spPr>
          <a:xfrm>
            <a:off x="1293811" y="1388534"/>
            <a:ext cx="3718455" cy="1371601"/>
          </a:xfrm>
          <a:prstGeom prst="rect">
            <a:avLst/>
          </a:prstGeom>
        </p:spPr>
        <p:txBody>
          <a:bodyPr/>
          <a:lstStyle>
            <a:lvl1pPr>
              <a:defRPr sz="2800">
                <a:effectLst>
                  <a:outerShdw sx="100000" sy="100000" kx="0" ky="0" algn="b" rotWithShape="0" blurRad="38100" dist="38100" dir="2700000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pPr/>
            <a:r>
              <a:t>O QUE É IGREJA?</a:t>
            </a:r>
          </a:p>
        </p:txBody>
      </p:sp>
      <p:pic>
        <p:nvPicPr>
          <p:cNvPr id="208" name="image9.jpg" descr="image9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5707062" y="1577937"/>
            <a:ext cx="4892676" cy="3702126"/>
          </a:xfrm>
          <a:prstGeom prst="rect">
            <a:avLst/>
          </a:prstGeom>
          <a:ln w="12700">
            <a:miter lim="400000"/>
          </a:ln>
        </p:spPr>
      </p:pic>
      <p:sp>
        <p:nvSpPr>
          <p:cNvPr id="209" name="Comunidade de todos aqueles que nasceram de novo. Aqueles que foram chamados para expressar a Cristo nessa terra, promovendo assim a expansão do seu reino.…"/>
          <p:cNvSpPr txBox="1"/>
          <p:nvPr>
            <p:ph type="body" sz="quarter" idx="1"/>
          </p:nvPr>
        </p:nvSpPr>
        <p:spPr>
          <a:xfrm>
            <a:off x="1293811" y="3031064"/>
            <a:ext cx="3718455" cy="2438406"/>
          </a:xfrm>
          <a:prstGeom prst="rect">
            <a:avLst/>
          </a:prstGeom>
        </p:spPr>
        <p:txBody>
          <a:bodyPr anchor="t"/>
          <a:lstStyle/>
          <a:p>
            <a:pPr marL="0" indent="0">
              <a:lnSpc>
                <a:spcPct val="90000"/>
              </a:lnSpc>
              <a:buSzTx/>
              <a:buNone/>
              <a:defRPr sz="2200"/>
            </a:pPr>
            <a:r>
              <a:t>Comunidade de todos aqueles que nasceram de novo. Aqueles que foram chamados para expressar a Cristo nessa terra, promovendo assim a expansão do seu reino.</a:t>
            </a:r>
            <a:endParaRPr sz="1400"/>
          </a:p>
          <a:p>
            <a:pPr marL="0" indent="0">
              <a:lnSpc>
                <a:spcPct val="90000"/>
              </a:lnSpc>
              <a:buSzTx/>
              <a:buNone/>
              <a:defRPr sz="2200"/>
            </a:pPr>
            <a:r>
              <a:t>Família de Deus.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O QUE É SER UM VENCEDOR?"/>
          <p:cNvSpPr txBox="1"/>
          <p:nvPr>
            <p:ph type="title"/>
          </p:nvPr>
        </p:nvSpPr>
        <p:spPr>
          <a:xfrm>
            <a:off x="1293811" y="1388534"/>
            <a:ext cx="3718455" cy="1371601"/>
          </a:xfrm>
          <a:prstGeom prst="rect">
            <a:avLst/>
          </a:prstGeom>
        </p:spPr>
        <p:txBody>
          <a:bodyPr/>
          <a:lstStyle>
            <a:lvl1pPr>
              <a:defRPr sz="2800">
                <a:effectLst>
                  <a:outerShdw sx="100000" sy="100000" kx="0" ky="0" algn="b" rotWithShape="0" blurRad="38100" dist="38100" dir="2700000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pPr/>
            <a:r>
              <a:t>O QUE É SER UM VENCEDOR?</a:t>
            </a:r>
          </a:p>
        </p:txBody>
      </p:sp>
      <p:pic>
        <p:nvPicPr>
          <p:cNvPr id="212" name="image10.jpg" descr="image10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5707062" y="1699192"/>
            <a:ext cx="4892676" cy="3459614"/>
          </a:xfrm>
          <a:prstGeom prst="rect">
            <a:avLst/>
          </a:prstGeom>
          <a:ln w="12700">
            <a:miter lim="400000"/>
          </a:ln>
        </p:spPr>
      </p:pic>
      <p:sp>
        <p:nvSpPr>
          <p:cNvPr id="213" name="É viver na experiência do dia a dia tudo aquilo que Cristo nos conquistou na cruz.…"/>
          <p:cNvSpPr txBox="1"/>
          <p:nvPr>
            <p:ph type="body" sz="quarter" idx="1"/>
          </p:nvPr>
        </p:nvSpPr>
        <p:spPr>
          <a:xfrm>
            <a:off x="1293811" y="3031064"/>
            <a:ext cx="3853922" cy="2472270"/>
          </a:xfrm>
          <a:prstGeom prst="rect">
            <a:avLst/>
          </a:prstGeom>
        </p:spPr>
        <p:txBody>
          <a:bodyPr anchor="t"/>
          <a:lstStyle/>
          <a:p>
            <a:pPr marL="0" indent="0">
              <a:lnSpc>
                <a:spcPct val="90000"/>
              </a:lnSpc>
              <a:buSzTx/>
              <a:buNone/>
              <a:defRPr sz="2200"/>
            </a:pPr>
            <a:r>
              <a:t>É viver na experiência do dia a dia tudo aquilo que Cristo nos conquistou na cruz.</a:t>
            </a:r>
            <a:endParaRPr sz="1400"/>
          </a:p>
          <a:p>
            <a:pPr marL="0" indent="0">
              <a:lnSpc>
                <a:spcPct val="90000"/>
              </a:lnSpc>
              <a:buSzTx/>
              <a:buNone/>
              <a:defRPr sz="2200"/>
            </a:pPr>
            <a:r>
              <a:t>É não ficar parado na fé, mas ser transformado a cada dia pelo pode da palavra, do espírito e por contemplar ao Senhor.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O QUE É CADA CRENTE UMA MINISTRO?"/>
          <p:cNvSpPr txBox="1"/>
          <p:nvPr>
            <p:ph type="title"/>
          </p:nvPr>
        </p:nvSpPr>
        <p:spPr>
          <a:xfrm>
            <a:off x="1293811" y="1388534"/>
            <a:ext cx="3718455" cy="1371601"/>
          </a:xfrm>
          <a:prstGeom prst="rect">
            <a:avLst/>
          </a:prstGeom>
        </p:spPr>
        <p:txBody>
          <a:bodyPr/>
          <a:lstStyle>
            <a:lvl1pPr>
              <a:defRPr sz="2800">
                <a:effectLst>
                  <a:outerShdw sx="100000" sy="100000" kx="0" ky="0" algn="b" rotWithShape="0" blurRad="38100" dist="38100" dir="2700000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pPr/>
            <a:r>
              <a:t>O QUE É CADA CRENTE UMA MINISTRO?</a:t>
            </a:r>
          </a:p>
        </p:txBody>
      </p:sp>
      <p:pic>
        <p:nvPicPr>
          <p:cNvPr id="216" name="image11.png" descr="image11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5707062" y="1595415"/>
            <a:ext cx="4892676" cy="3667168"/>
          </a:xfrm>
          <a:prstGeom prst="rect">
            <a:avLst/>
          </a:prstGeom>
          <a:ln w="12700">
            <a:miter lim="400000"/>
          </a:ln>
        </p:spPr>
      </p:pic>
      <p:sp>
        <p:nvSpPr>
          <p:cNvPr id="217" name="É ver a igreja como corpo de Cristo e não como um shopping espiritual.…"/>
          <p:cNvSpPr txBox="1"/>
          <p:nvPr>
            <p:ph type="body" sz="quarter" idx="1"/>
          </p:nvPr>
        </p:nvSpPr>
        <p:spPr>
          <a:xfrm>
            <a:off x="1293811" y="3031064"/>
            <a:ext cx="3718455" cy="2438406"/>
          </a:xfrm>
          <a:prstGeom prst="rect">
            <a:avLst/>
          </a:prstGeom>
        </p:spPr>
        <p:txBody>
          <a:bodyPr anchor="t"/>
          <a:lstStyle/>
          <a:p>
            <a:pPr marL="0" indent="0">
              <a:buSzTx/>
              <a:buNone/>
            </a:pPr>
            <a:r>
              <a:t>É ver a igreja como corpo de Cristo e não como um shopping espiritual.</a:t>
            </a:r>
            <a:endParaRPr sz="1600"/>
          </a:p>
          <a:p>
            <a:pPr marL="0" indent="0">
              <a:buSzTx/>
              <a:buNone/>
            </a:pPr>
            <a:r>
              <a:t>É orar e viver baseado no que Cristo fez por nós e não pelo que nós fazemos para Ele.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" name="O QUE É CADA CASA UMA IGREJA?"/>
          <p:cNvSpPr txBox="1"/>
          <p:nvPr>
            <p:ph type="title"/>
          </p:nvPr>
        </p:nvSpPr>
        <p:spPr>
          <a:xfrm>
            <a:off x="1293811" y="1388534"/>
            <a:ext cx="3718455" cy="1371601"/>
          </a:xfrm>
          <a:prstGeom prst="rect">
            <a:avLst/>
          </a:prstGeom>
        </p:spPr>
        <p:txBody>
          <a:bodyPr/>
          <a:lstStyle>
            <a:lvl1pPr>
              <a:defRPr sz="2800">
                <a:effectLst>
                  <a:outerShdw sx="100000" sy="100000" kx="0" ky="0" algn="b" rotWithShape="0" blurRad="38100" dist="38100" dir="2700000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pPr/>
            <a:r>
              <a:t>O QUE É CADA CASA UMA IGREJA?</a:t>
            </a:r>
          </a:p>
        </p:txBody>
      </p:sp>
      <p:pic>
        <p:nvPicPr>
          <p:cNvPr id="220" name="image12.jpg" descr="image12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6319816" y="1595415"/>
            <a:ext cx="3667168" cy="3667168"/>
          </a:xfrm>
          <a:prstGeom prst="rect">
            <a:avLst/>
          </a:prstGeom>
          <a:ln w="12700">
            <a:miter lim="400000"/>
          </a:ln>
        </p:spPr>
      </p:pic>
      <p:sp>
        <p:nvSpPr>
          <p:cNvPr id="221" name="Envolvimento na obra com nossos bens;…"/>
          <p:cNvSpPr txBox="1"/>
          <p:nvPr>
            <p:ph type="body" sz="quarter" idx="1"/>
          </p:nvPr>
        </p:nvSpPr>
        <p:spPr>
          <a:xfrm>
            <a:off x="1293811" y="3031064"/>
            <a:ext cx="3718455" cy="2438406"/>
          </a:xfrm>
          <a:prstGeom prst="rect">
            <a:avLst/>
          </a:prstGeom>
        </p:spPr>
        <p:txBody>
          <a:bodyPr anchor="t"/>
          <a:lstStyle/>
          <a:p>
            <a:pPr marL="0" indent="0">
              <a:lnSpc>
                <a:spcPct val="80000"/>
              </a:lnSpc>
              <a:buSzTx/>
              <a:buNone/>
              <a:defRPr sz="2200"/>
            </a:pPr>
            <a:r>
              <a:t>Envolvimento na obra com nossos bens;</a:t>
            </a:r>
            <a:endParaRPr sz="1400"/>
          </a:p>
          <a:p>
            <a:pPr marL="0" indent="0">
              <a:lnSpc>
                <a:spcPct val="80000"/>
              </a:lnSpc>
              <a:buSzTx/>
              <a:buNone/>
              <a:defRPr sz="2200"/>
            </a:pPr>
            <a:r>
              <a:t>Manifestarmos a realidade de Deus onde estivermos;</a:t>
            </a:r>
            <a:endParaRPr sz="1400"/>
          </a:p>
          <a:p>
            <a:pPr marL="0" indent="0">
              <a:lnSpc>
                <a:spcPct val="80000"/>
              </a:lnSpc>
              <a:buSzTx/>
              <a:buNone/>
              <a:defRPr sz="2200"/>
            </a:pPr>
            <a:r>
              <a:t>Aproveitarmos todas as oportunidades para estabelecermos o reino.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O QUE É CONQUISTAR NOSSA GERAÇÃO?"/>
          <p:cNvSpPr txBox="1"/>
          <p:nvPr>
            <p:ph type="title"/>
          </p:nvPr>
        </p:nvSpPr>
        <p:spPr>
          <a:xfrm>
            <a:off x="1295401" y="982132"/>
            <a:ext cx="9601198" cy="1303868"/>
          </a:xfrm>
          <a:prstGeom prst="rect">
            <a:avLst/>
          </a:prstGeom>
        </p:spPr>
        <p:txBody>
          <a:bodyPr/>
          <a:lstStyle>
            <a:lvl1pPr>
              <a:defRPr sz="3900"/>
            </a:lvl1pPr>
          </a:lstStyle>
          <a:p>
            <a:pPr/>
            <a:r>
              <a:t>O QUE É CONQUISTAR NOSSA GERAÇÃO?</a:t>
            </a:r>
          </a:p>
        </p:txBody>
      </p:sp>
      <p:sp>
        <p:nvSpPr>
          <p:cNvPr id="224" name="Impactar o nosso tempo;…"/>
          <p:cNvSpPr txBox="1"/>
          <p:nvPr>
            <p:ph type="body" sz="half" idx="1"/>
          </p:nvPr>
        </p:nvSpPr>
        <p:spPr>
          <a:xfrm>
            <a:off x="1295400" y="4047066"/>
            <a:ext cx="9601197" cy="1828801"/>
          </a:xfrm>
          <a:prstGeom prst="rect">
            <a:avLst/>
          </a:prstGeom>
        </p:spPr>
        <p:txBody>
          <a:bodyPr/>
          <a:lstStyle/>
          <a:p>
            <a:pPr>
              <a:lnSpc>
                <a:spcPct val="90000"/>
              </a:lnSpc>
            </a:pPr>
            <a:r>
              <a:t>Impactar o nosso tempo;</a:t>
            </a:r>
          </a:p>
          <a:p>
            <a:pPr>
              <a:lnSpc>
                <a:spcPct val="90000"/>
              </a:lnSpc>
            </a:pPr>
            <a:r>
              <a:t>Estabelecer novos paradigmas;</a:t>
            </a:r>
          </a:p>
          <a:p>
            <a:pPr>
              <a:lnSpc>
                <a:spcPct val="90000"/>
              </a:lnSpc>
            </a:pPr>
            <a:r>
              <a:t>Ganhar o nosso próximo, onde quer que estejamos ou onde quer que sejamos enviados.</a:t>
            </a:r>
          </a:p>
        </p:txBody>
      </p:sp>
      <p:pic>
        <p:nvPicPr>
          <p:cNvPr id="225" name="image13.jpg" descr="image13.jpg"/>
          <p:cNvPicPr>
            <a:picLocks noChangeAspect="1"/>
          </p:cNvPicPr>
          <p:nvPr/>
        </p:nvPicPr>
        <p:blipFill>
          <a:blip r:embed="rId2">
            <a:extLst/>
          </a:blip>
          <a:srcRect l="529" t="0" r="0" b="66213"/>
          <a:stretch>
            <a:fillRect/>
          </a:stretch>
        </p:blipFill>
        <p:spPr>
          <a:xfrm>
            <a:off x="1295400" y="2361905"/>
            <a:ext cx="9550407" cy="163436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" name="COMPREENDENDO A ESTRUTURA DA IGREJA EM CÉLULAS"/>
          <p:cNvSpPr txBox="1"/>
          <p:nvPr>
            <p:ph type="title"/>
          </p:nvPr>
        </p:nvSpPr>
        <p:spPr>
          <a:xfrm>
            <a:off x="1295401" y="982132"/>
            <a:ext cx="9601198" cy="1303868"/>
          </a:xfrm>
          <a:prstGeom prst="rect">
            <a:avLst/>
          </a:prstGeom>
        </p:spPr>
        <p:txBody>
          <a:bodyPr/>
          <a:lstStyle>
            <a:lvl1pPr>
              <a:defRPr sz="3900"/>
            </a:lvl1pPr>
          </a:lstStyle>
          <a:p>
            <a:pPr/>
            <a:r>
              <a:t>COMPREENDENDO A ESTRUTURA DA IGREJA EM CÉLULAS</a:t>
            </a:r>
          </a:p>
        </p:txBody>
      </p:sp>
      <p:pic>
        <p:nvPicPr>
          <p:cNvPr id="228" name="image14.jpg" descr="image14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6917263" y="3208866"/>
            <a:ext cx="4216401" cy="316230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Em uma igreja em células..."/>
          <p:cNvSpPr txBox="1"/>
          <p:nvPr/>
        </p:nvSpPr>
        <p:spPr>
          <a:xfrm>
            <a:off x="1188719" y="1055544"/>
            <a:ext cx="10277858" cy="7772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defRPr sz="4800">
                <a:effectLst>
                  <a:outerShdw sx="100000" sy="100000" kx="0" ky="0" algn="b" rotWithShape="0" blurRad="38100" dist="38100" dir="2700000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pPr/>
            <a:r>
              <a:t>Em uma igreja em células...</a:t>
            </a:r>
          </a:p>
        </p:txBody>
      </p:sp>
      <p:sp>
        <p:nvSpPr>
          <p:cNvPr id="231" name="Cada pessoa faz parte de uma grupo de 5 à 15 irmãos, que se multiplicará em um ano."/>
          <p:cNvSpPr txBox="1"/>
          <p:nvPr/>
        </p:nvSpPr>
        <p:spPr>
          <a:xfrm>
            <a:off x="1188719" y="2476894"/>
            <a:ext cx="5212081" cy="23774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defRPr sz="4000"/>
            </a:lvl1pPr>
          </a:lstStyle>
          <a:p>
            <a:pPr/>
            <a:r>
              <a:t>Cada pessoa faz parte de uma grupo de 5 à 15 irmãos, que se multiplicará em um ano.</a:t>
            </a:r>
          </a:p>
        </p:txBody>
      </p:sp>
      <p:pic>
        <p:nvPicPr>
          <p:cNvPr id="232" name="image15.jpg" descr="image15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6551745" y="2476894"/>
            <a:ext cx="4914830" cy="2554546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" name="AS CÉLULAS SÃO LIDERADAS POR UMA EQUIPE PASTORAL"/>
          <p:cNvSpPr txBox="1"/>
          <p:nvPr>
            <p:ph type="title" idx="4294967295"/>
          </p:nvPr>
        </p:nvSpPr>
        <p:spPr>
          <a:xfrm>
            <a:off x="585216" y="927798"/>
            <a:ext cx="4590289" cy="4942651"/>
          </a:xfrm>
          <a:prstGeom prst="rect">
            <a:avLst/>
          </a:prstGeom>
        </p:spPr>
        <p:txBody>
          <a:bodyPr/>
          <a:lstStyle/>
          <a:p>
            <a:pPr/>
            <a:r>
              <a:t>AS CÉLULAS SÃO LIDERADAS POR UMA EQUIPE PASTORAL</a:t>
            </a:r>
          </a:p>
        </p:txBody>
      </p:sp>
      <p:grpSp>
        <p:nvGrpSpPr>
          <p:cNvPr id="255" name="Grupo"/>
          <p:cNvGrpSpPr/>
          <p:nvPr/>
        </p:nvGrpSpPr>
        <p:grpSpPr>
          <a:xfrm>
            <a:off x="5578612" y="585216"/>
            <a:ext cx="5716503" cy="5523241"/>
            <a:chOff x="0" y="0"/>
            <a:chExt cx="5716502" cy="5523239"/>
          </a:xfrm>
        </p:grpSpPr>
        <p:grpSp>
          <p:nvGrpSpPr>
            <p:cNvPr id="237" name="Grupo"/>
            <p:cNvGrpSpPr/>
            <p:nvPr/>
          </p:nvGrpSpPr>
          <p:grpSpPr>
            <a:xfrm>
              <a:off x="1974352" y="0"/>
              <a:ext cx="1767799" cy="1767799"/>
              <a:chOff x="0" y="0"/>
              <a:chExt cx="1767798" cy="1767798"/>
            </a:xfrm>
          </p:grpSpPr>
          <p:sp>
            <p:nvSpPr>
              <p:cNvPr id="235" name="Círculo"/>
              <p:cNvSpPr/>
              <p:nvPr/>
            </p:nvSpPr>
            <p:spPr>
              <a:xfrm>
                <a:off x="-1" y="-1"/>
                <a:ext cx="1767800" cy="1767800"/>
              </a:xfrm>
              <a:prstGeom prst="ellipse">
                <a:avLst/>
              </a:prstGeom>
              <a:solidFill>
                <a:schemeClr val="accent1"/>
              </a:solidFill>
              <a:ln w="15875" cap="flat">
                <a:solidFill>
                  <a:srgbClr val="FFFFFF"/>
                </a:solidFill>
                <a:prstDash val="solid"/>
                <a:round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 algn="ctr" defTabSz="914400">
                  <a:defRPr sz="2783">
                    <a:solidFill>
                      <a:srgbClr val="FFFFFF"/>
                    </a:solidFill>
                  </a:defRPr>
                </a:pPr>
              </a:p>
            </p:txBody>
          </p:sp>
          <p:sp>
            <p:nvSpPr>
              <p:cNvPr id="236" name="Célula"/>
              <p:cNvSpPr txBox="1"/>
              <p:nvPr/>
            </p:nvSpPr>
            <p:spPr>
              <a:xfrm>
                <a:off x="258887" y="641328"/>
                <a:ext cx="1250024" cy="485141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45719" tIns="45719" rIns="45719" bIns="45719" numCol="1" anchor="ctr">
                <a:spAutoFit/>
              </a:bodyPr>
              <a:lstStyle>
                <a:lvl1pPr algn="ctr" defTabSz="914400">
                  <a:defRPr sz="2783">
                    <a:solidFill>
                      <a:srgbClr val="FFFFFF"/>
                    </a:solidFill>
                  </a:defRPr>
                </a:lvl1pPr>
              </a:lstStyle>
              <a:p>
                <a:pPr/>
                <a:r>
                  <a:t>Célula</a:t>
                </a:r>
              </a:p>
            </p:txBody>
          </p:sp>
        </p:grpSp>
        <p:sp>
          <p:nvSpPr>
            <p:cNvPr id="238" name="Seta"/>
            <p:cNvSpPr/>
            <p:nvPr/>
          </p:nvSpPr>
          <p:spPr>
            <a:xfrm rot="2160000">
              <a:off x="3660453" y="1351409"/>
              <a:ext cx="369950" cy="499432"/>
            </a:xfrm>
            <a:prstGeom prst="rightArrow">
              <a:avLst>
                <a:gd name="adj1" fmla="val 70000"/>
                <a:gd name="adj2" fmla="val 50000"/>
              </a:avLst>
            </a:prstGeom>
            <a:solidFill>
              <a:srgbClr val="D2C7B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/>
            </a:p>
          </p:txBody>
        </p:sp>
        <p:grpSp>
          <p:nvGrpSpPr>
            <p:cNvPr id="241" name="Grupo"/>
            <p:cNvGrpSpPr/>
            <p:nvPr/>
          </p:nvGrpSpPr>
          <p:grpSpPr>
            <a:xfrm>
              <a:off x="3948704" y="1434450"/>
              <a:ext cx="1767799" cy="1767800"/>
              <a:chOff x="0" y="0"/>
              <a:chExt cx="1767798" cy="1767798"/>
            </a:xfrm>
          </p:grpSpPr>
          <p:sp>
            <p:nvSpPr>
              <p:cNvPr id="239" name="Círculo"/>
              <p:cNvSpPr/>
              <p:nvPr/>
            </p:nvSpPr>
            <p:spPr>
              <a:xfrm>
                <a:off x="-1" y="-1"/>
                <a:ext cx="1767800" cy="1767800"/>
              </a:xfrm>
              <a:prstGeom prst="ellipse">
                <a:avLst/>
              </a:prstGeom>
              <a:solidFill>
                <a:schemeClr val="accent1"/>
              </a:solidFill>
              <a:ln w="15875" cap="flat">
                <a:solidFill>
                  <a:srgbClr val="FFFFFF"/>
                </a:solidFill>
                <a:prstDash val="solid"/>
                <a:round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 algn="ctr" defTabSz="914400">
                  <a:defRPr sz="2783">
                    <a:solidFill>
                      <a:srgbClr val="FFFFFF"/>
                    </a:solidFill>
                  </a:defRPr>
                </a:pPr>
              </a:p>
            </p:txBody>
          </p:sp>
          <p:sp>
            <p:nvSpPr>
              <p:cNvPr id="240" name="Célula"/>
              <p:cNvSpPr txBox="1"/>
              <p:nvPr/>
            </p:nvSpPr>
            <p:spPr>
              <a:xfrm>
                <a:off x="258887" y="641328"/>
                <a:ext cx="1250024" cy="485141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45719" tIns="45719" rIns="45719" bIns="45719" numCol="1" anchor="ctr">
                <a:spAutoFit/>
              </a:bodyPr>
              <a:lstStyle>
                <a:lvl1pPr algn="ctr" defTabSz="914400">
                  <a:defRPr sz="2783">
                    <a:solidFill>
                      <a:srgbClr val="FFFFFF"/>
                    </a:solidFill>
                  </a:defRPr>
                </a:lvl1pPr>
              </a:lstStyle>
              <a:p>
                <a:pPr/>
                <a:r>
                  <a:t>Célula</a:t>
                </a:r>
              </a:p>
            </p:txBody>
          </p:sp>
        </p:grpSp>
        <p:sp>
          <p:nvSpPr>
            <p:cNvPr id="242" name="Seta"/>
            <p:cNvSpPr/>
            <p:nvPr/>
          </p:nvSpPr>
          <p:spPr>
            <a:xfrm rot="6480000">
              <a:off x="4270562" y="3229130"/>
              <a:ext cx="369950" cy="499432"/>
            </a:xfrm>
            <a:prstGeom prst="rightArrow">
              <a:avLst>
                <a:gd name="adj1" fmla="val 70000"/>
                <a:gd name="adj2" fmla="val 50000"/>
              </a:avLst>
            </a:prstGeom>
            <a:solidFill>
              <a:srgbClr val="D2C7B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/>
            </a:p>
          </p:txBody>
        </p:sp>
        <p:grpSp>
          <p:nvGrpSpPr>
            <p:cNvPr id="245" name="Grupo"/>
            <p:cNvGrpSpPr/>
            <p:nvPr/>
          </p:nvGrpSpPr>
          <p:grpSpPr>
            <a:xfrm>
              <a:off x="3194569" y="3755441"/>
              <a:ext cx="1767799" cy="1767799"/>
              <a:chOff x="0" y="0"/>
              <a:chExt cx="1767798" cy="1767798"/>
            </a:xfrm>
          </p:grpSpPr>
          <p:sp>
            <p:nvSpPr>
              <p:cNvPr id="243" name="Círculo"/>
              <p:cNvSpPr/>
              <p:nvPr/>
            </p:nvSpPr>
            <p:spPr>
              <a:xfrm>
                <a:off x="-1" y="-1"/>
                <a:ext cx="1767800" cy="1767800"/>
              </a:xfrm>
              <a:prstGeom prst="ellipse">
                <a:avLst/>
              </a:prstGeom>
              <a:solidFill>
                <a:schemeClr val="accent1"/>
              </a:solidFill>
              <a:ln w="15875" cap="flat">
                <a:solidFill>
                  <a:srgbClr val="FFFFFF"/>
                </a:solidFill>
                <a:prstDash val="solid"/>
                <a:round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 algn="ctr" defTabSz="914400">
                  <a:defRPr sz="2783">
                    <a:solidFill>
                      <a:srgbClr val="FFFFFF"/>
                    </a:solidFill>
                  </a:defRPr>
                </a:pPr>
              </a:p>
            </p:txBody>
          </p:sp>
          <p:sp>
            <p:nvSpPr>
              <p:cNvPr id="244" name="Célula"/>
              <p:cNvSpPr txBox="1"/>
              <p:nvPr/>
            </p:nvSpPr>
            <p:spPr>
              <a:xfrm>
                <a:off x="258887" y="641328"/>
                <a:ext cx="1250024" cy="485141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45719" tIns="45719" rIns="45719" bIns="45719" numCol="1" anchor="ctr">
                <a:spAutoFit/>
              </a:bodyPr>
              <a:lstStyle>
                <a:lvl1pPr algn="ctr" defTabSz="914400">
                  <a:defRPr sz="2783">
                    <a:solidFill>
                      <a:srgbClr val="FFFFFF"/>
                    </a:solidFill>
                  </a:defRPr>
                </a:lvl1pPr>
              </a:lstStyle>
              <a:p>
                <a:pPr/>
                <a:r>
                  <a:t>Célula</a:t>
                </a:r>
              </a:p>
            </p:txBody>
          </p:sp>
        </p:grpSp>
        <p:sp>
          <p:nvSpPr>
            <p:cNvPr id="246" name="Seta"/>
            <p:cNvSpPr/>
            <p:nvPr/>
          </p:nvSpPr>
          <p:spPr>
            <a:xfrm rot="10800000">
              <a:off x="2673277" y="4389625"/>
              <a:ext cx="369950" cy="499432"/>
            </a:xfrm>
            <a:prstGeom prst="rightArrow">
              <a:avLst>
                <a:gd name="adj1" fmla="val 70000"/>
                <a:gd name="adj2" fmla="val 50000"/>
              </a:avLst>
            </a:prstGeom>
            <a:solidFill>
              <a:srgbClr val="D2C7B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/>
            </a:p>
          </p:txBody>
        </p:sp>
        <p:grpSp>
          <p:nvGrpSpPr>
            <p:cNvPr id="249" name="Grupo"/>
            <p:cNvGrpSpPr/>
            <p:nvPr/>
          </p:nvGrpSpPr>
          <p:grpSpPr>
            <a:xfrm>
              <a:off x="754135" y="3755441"/>
              <a:ext cx="1767799" cy="1767799"/>
              <a:chOff x="0" y="0"/>
              <a:chExt cx="1767798" cy="1767798"/>
            </a:xfrm>
          </p:grpSpPr>
          <p:sp>
            <p:nvSpPr>
              <p:cNvPr id="247" name="Círculo"/>
              <p:cNvSpPr/>
              <p:nvPr/>
            </p:nvSpPr>
            <p:spPr>
              <a:xfrm>
                <a:off x="-1" y="-1"/>
                <a:ext cx="1767800" cy="1767800"/>
              </a:xfrm>
              <a:prstGeom prst="ellipse">
                <a:avLst/>
              </a:prstGeom>
              <a:solidFill>
                <a:schemeClr val="accent1"/>
              </a:solidFill>
              <a:ln w="15875" cap="flat">
                <a:solidFill>
                  <a:srgbClr val="FFFFFF"/>
                </a:solidFill>
                <a:prstDash val="solid"/>
                <a:round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 algn="ctr" defTabSz="914400">
                  <a:defRPr sz="2783">
                    <a:solidFill>
                      <a:srgbClr val="FFFFFF"/>
                    </a:solidFill>
                  </a:defRPr>
                </a:pPr>
              </a:p>
            </p:txBody>
          </p:sp>
          <p:sp>
            <p:nvSpPr>
              <p:cNvPr id="248" name="Célula"/>
              <p:cNvSpPr txBox="1"/>
              <p:nvPr/>
            </p:nvSpPr>
            <p:spPr>
              <a:xfrm>
                <a:off x="258887" y="641328"/>
                <a:ext cx="1250024" cy="485141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45719" tIns="45719" rIns="45719" bIns="45719" numCol="1" anchor="ctr">
                <a:spAutoFit/>
              </a:bodyPr>
              <a:lstStyle>
                <a:lvl1pPr algn="ctr" defTabSz="914400">
                  <a:defRPr sz="2783">
                    <a:solidFill>
                      <a:srgbClr val="FFFFFF"/>
                    </a:solidFill>
                  </a:defRPr>
                </a:lvl1pPr>
              </a:lstStyle>
              <a:p>
                <a:pPr/>
                <a:r>
                  <a:t>Célula</a:t>
                </a:r>
              </a:p>
            </p:txBody>
          </p:sp>
        </p:grpSp>
        <p:sp>
          <p:nvSpPr>
            <p:cNvPr id="250" name="Seta"/>
            <p:cNvSpPr/>
            <p:nvPr/>
          </p:nvSpPr>
          <p:spPr>
            <a:xfrm rot="15120000">
              <a:off x="1075992" y="3229130"/>
              <a:ext cx="369950" cy="499432"/>
            </a:xfrm>
            <a:prstGeom prst="rightArrow">
              <a:avLst>
                <a:gd name="adj1" fmla="val 70000"/>
                <a:gd name="adj2" fmla="val 50000"/>
              </a:avLst>
            </a:prstGeom>
            <a:solidFill>
              <a:srgbClr val="D2C7B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/>
            </a:p>
          </p:txBody>
        </p:sp>
        <p:grpSp>
          <p:nvGrpSpPr>
            <p:cNvPr id="253" name="Grupo"/>
            <p:cNvGrpSpPr/>
            <p:nvPr/>
          </p:nvGrpSpPr>
          <p:grpSpPr>
            <a:xfrm>
              <a:off x="0" y="1434450"/>
              <a:ext cx="1767799" cy="1767800"/>
              <a:chOff x="0" y="0"/>
              <a:chExt cx="1767798" cy="1767798"/>
            </a:xfrm>
          </p:grpSpPr>
          <p:sp>
            <p:nvSpPr>
              <p:cNvPr id="251" name="Círculo"/>
              <p:cNvSpPr/>
              <p:nvPr/>
            </p:nvSpPr>
            <p:spPr>
              <a:xfrm>
                <a:off x="-1" y="-1"/>
                <a:ext cx="1767800" cy="1767800"/>
              </a:xfrm>
              <a:prstGeom prst="ellipse">
                <a:avLst/>
              </a:prstGeom>
              <a:solidFill>
                <a:schemeClr val="accent1"/>
              </a:solidFill>
              <a:ln w="15875" cap="flat">
                <a:solidFill>
                  <a:srgbClr val="FFFFFF"/>
                </a:solidFill>
                <a:prstDash val="solid"/>
                <a:round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 algn="ctr" defTabSz="914400">
                  <a:defRPr sz="2783">
                    <a:solidFill>
                      <a:srgbClr val="FFFFFF"/>
                    </a:solidFill>
                  </a:defRPr>
                </a:pPr>
              </a:p>
            </p:txBody>
          </p:sp>
          <p:sp>
            <p:nvSpPr>
              <p:cNvPr id="252" name="Célula"/>
              <p:cNvSpPr txBox="1"/>
              <p:nvPr/>
            </p:nvSpPr>
            <p:spPr>
              <a:xfrm>
                <a:off x="258887" y="641328"/>
                <a:ext cx="1250024" cy="485141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45719" tIns="45719" rIns="45719" bIns="45719" numCol="1" anchor="ctr">
                <a:spAutoFit/>
              </a:bodyPr>
              <a:lstStyle>
                <a:lvl1pPr algn="ctr" defTabSz="914400">
                  <a:defRPr sz="2783">
                    <a:solidFill>
                      <a:srgbClr val="FFFFFF"/>
                    </a:solidFill>
                  </a:defRPr>
                </a:lvl1pPr>
              </a:lstStyle>
              <a:p>
                <a:pPr/>
                <a:r>
                  <a:t>Célula</a:t>
                </a:r>
              </a:p>
            </p:txBody>
          </p:sp>
        </p:grpSp>
        <p:sp>
          <p:nvSpPr>
            <p:cNvPr id="254" name="Seta"/>
            <p:cNvSpPr/>
            <p:nvPr/>
          </p:nvSpPr>
          <p:spPr>
            <a:xfrm rot="19440000">
              <a:off x="1686101" y="1351409"/>
              <a:ext cx="369950" cy="499432"/>
            </a:xfrm>
            <a:prstGeom prst="rightArrow">
              <a:avLst>
                <a:gd name="adj1" fmla="val 70000"/>
                <a:gd name="adj2" fmla="val 50000"/>
              </a:avLst>
            </a:prstGeom>
            <a:solidFill>
              <a:srgbClr val="D2C7B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/>
            </a:p>
          </p:txBody>
        </p:sp>
      </p:grpSp>
      <p:sp>
        <p:nvSpPr>
          <p:cNvPr id="256" name="Discipulador"/>
          <p:cNvSpPr txBox="1"/>
          <p:nvPr/>
        </p:nvSpPr>
        <p:spPr>
          <a:xfrm>
            <a:off x="7223759" y="3106734"/>
            <a:ext cx="2523745" cy="5486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defRPr b="1" sz="3200"/>
            </a:lvl1pPr>
          </a:lstStyle>
          <a:p>
            <a:pPr/>
            <a:r>
              <a:t>Discipulador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8" name="Grupo"/>
          <p:cNvGrpSpPr/>
          <p:nvPr/>
        </p:nvGrpSpPr>
        <p:grpSpPr>
          <a:xfrm>
            <a:off x="814438" y="749808"/>
            <a:ext cx="3308884" cy="2743201"/>
            <a:chOff x="0" y="0"/>
            <a:chExt cx="3308882" cy="2743199"/>
          </a:xfrm>
        </p:grpSpPr>
        <p:grpSp>
          <p:nvGrpSpPr>
            <p:cNvPr id="260" name="Grupo"/>
            <p:cNvGrpSpPr/>
            <p:nvPr/>
          </p:nvGrpSpPr>
          <p:grpSpPr>
            <a:xfrm>
              <a:off x="1206898" y="0"/>
              <a:ext cx="895086" cy="447543"/>
              <a:chOff x="0" y="0"/>
              <a:chExt cx="895085" cy="447542"/>
            </a:xfrm>
          </p:grpSpPr>
          <p:sp>
            <p:nvSpPr>
              <p:cNvPr id="258" name="Retângulo Arredondado"/>
              <p:cNvSpPr/>
              <p:nvPr/>
            </p:nvSpPr>
            <p:spPr>
              <a:xfrm>
                <a:off x="0" y="0"/>
                <a:ext cx="895086" cy="447543"/>
              </a:xfrm>
              <a:prstGeom prst="roundRect">
                <a:avLst>
                  <a:gd name="adj" fmla="val 20000"/>
                </a:avLst>
              </a:prstGeom>
              <a:solidFill>
                <a:schemeClr val="accent1"/>
              </a:solidFill>
              <a:ln w="15875" cap="flat">
                <a:solidFill>
                  <a:srgbClr val="FFFFFF"/>
                </a:solidFill>
                <a:prstDash val="solid"/>
                <a:round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 algn="ctr" defTabSz="914400">
                  <a:defRPr sz="900">
                    <a:solidFill>
                      <a:srgbClr val="FFFFFF"/>
                    </a:solidFill>
                  </a:defRPr>
                </a:pPr>
              </a:p>
            </p:txBody>
          </p:sp>
          <p:sp>
            <p:nvSpPr>
              <p:cNvPr id="259" name="Célula"/>
              <p:cNvSpPr txBox="1"/>
              <p:nvPr/>
            </p:nvSpPr>
            <p:spPr>
              <a:xfrm>
                <a:off x="26210" y="114551"/>
                <a:ext cx="842665" cy="218441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45719" tIns="45719" rIns="45719" bIns="45719" numCol="1" anchor="ctr">
                <a:spAutoFit/>
              </a:bodyPr>
              <a:lstStyle>
                <a:lvl1pPr algn="ctr" defTabSz="914400">
                  <a:defRPr sz="900">
                    <a:solidFill>
                      <a:srgbClr val="FFFFFF"/>
                    </a:solidFill>
                  </a:defRPr>
                </a:lvl1pPr>
              </a:lstStyle>
              <a:p>
                <a:pPr/>
                <a:r>
                  <a:t>Célula</a:t>
                </a:r>
              </a:p>
            </p:txBody>
          </p:sp>
        </p:grpSp>
        <p:sp>
          <p:nvSpPr>
            <p:cNvPr id="261" name="Seta Dupla"/>
            <p:cNvSpPr/>
            <p:nvPr/>
          </p:nvSpPr>
          <p:spPr>
            <a:xfrm rot="2160000">
              <a:off x="1959528" y="602530"/>
              <a:ext cx="596725" cy="119346"/>
            </a:xfrm>
            <a:prstGeom prst="leftRightArrow">
              <a:avLst>
                <a:gd name="adj1" fmla="val 70000"/>
                <a:gd name="adj2" fmla="val 50000"/>
              </a:avLst>
            </a:prstGeom>
            <a:solidFill>
              <a:srgbClr val="D2C7B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/>
            </a:p>
          </p:txBody>
        </p:sp>
        <p:grpSp>
          <p:nvGrpSpPr>
            <p:cNvPr id="264" name="Grupo"/>
            <p:cNvGrpSpPr/>
            <p:nvPr/>
          </p:nvGrpSpPr>
          <p:grpSpPr>
            <a:xfrm>
              <a:off x="2413797" y="876863"/>
              <a:ext cx="895086" cy="447543"/>
              <a:chOff x="0" y="0"/>
              <a:chExt cx="895085" cy="447542"/>
            </a:xfrm>
          </p:grpSpPr>
          <p:sp>
            <p:nvSpPr>
              <p:cNvPr id="262" name="Retângulo Arredondado"/>
              <p:cNvSpPr/>
              <p:nvPr/>
            </p:nvSpPr>
            <p:spPr>
              <a:xfrm>
                <a:off x="0" y="0"/>
                <a:ext cx="895086" cy="447543"/>
              </a:xfrm>
              <a:prstGeom prst="roundRect">
                <a:avLst>
                  <a:gd name="adj" fmla="val 20000"/>
                </a:avLst>
              </a:prstGeom>
              <a:solidFill>
                <a:schemeClr val="accent1"/>
              </a:solidFill>
              <a:ln w="15875" cap="flat">
                <a:solidFill>
                  <a:srgbClr val="FFFFFF"/>
                </a:solidFill>
                <a:prstDash val="solid"/>
                <a:round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 algn="ctr" defTabSz="914400">
                  <a:defRPr sz="900">
                    <a:solidFill>
                      <a:srgbClr val="FFFFFF"/>
                    </a:solidFill>
                  </a:defRPr>
                </a:pPr>
              </a:p>
            </p:txBody>
          </p:sp>
          <p:sp>
            <p:nvSpPr>
              <p:cNvPr id="263" name="Célula"/>
              <p:cNvSpPr txBox="1"/>
              <p:nvPr/>
            </p:nvSpPr>
            <p:spPr>
              <a:xfrm>
                <a:off x="26210" y="114551"/>
                <a:ext cx="842665" cy="218441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45719" tIns="45719" rIns="45719" bIns="45719" numCol="1" anchor="ctr">
                <a:spAutoFit/>
              </a:bodyPr>
              <a:lstStyle>
                <a:lvl1pPr algn="ctr" defTabSz="914400">
                  <a:defRPr sz="900">
                    <a:solidFill>
                      <a:srgbClr val="FFFFFF"/>
                    </a:solidFill>
                  </a:defRPr>
                </a:lvl1pPr>
              </a:lstStyle>
              <a:p>
                <a:pPr/>
                <a:r>
                  <a:t>Célula</a:t>
                </a:r>
              </a:p>
            </p:txBody>
          </p:sp>
        </p:grpSp>
        <p:sp>
          <p:nvSpPr>
            <p:cNvPr id="265" name="Seta Dupla"/>
            <p:cNvSpPr/>
            <p:nvPr/>
          </p:nvSpPr>
          <p:spPr>
            <a:xfrm rot="6480000">
              <a:off x="2332480" y="1750359"/>
              <a:ext cx="596725" cy="119345"/>
            </a:xfrm>
            <a:prstGeom prst="leftRightArrow">
              <a:avLst>
                <a:gd name="adj1" fmla="val 70000"/>
                <a:gd name="adj2" fmla="val 50000"/>
              </a:avLst>
            </a:prstGeom>
            <a:solidFill>
              <a:srgbClr val="D2C7B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/>
            </a:p>
          </p:txBody>
        </p:sp>
        <p:grpSp>
          <p:nvGrpSpPr>
            <p:cNvPr id="268" name="Grupo"/>
            <p:cNvGrpSpPr/>
            <p:nvPr/>
          </p:nvGrpSpPr>
          <p:grpSpPr>
            <a:xfrm>
              <a:off x="1952802" y="2295657"/>
              <a:ext cx="895087" cy="447543"/>
              <a:chOff x="0" y="0"/>
              <a:chExt cx="895085" cy="447542"/>
            </a:xfrm>
          </p:grpSpPr>
          <p:sp>
            <p:nvSpPr>
              <p:cNvPr id="266" name="Retângulo Arredondado"/>
              <p:cNvSpPr/>
              <p:nvPr/>
            </p:nvSpPr>
            <p:spPr>
              <a:xfrm>
                <a:off x="0" y="0"/>
                <a:ext cx="895086" cy="447543"/>
              </a:xfrm>
              <a:prstGeom prst="roundRect">
                <a:avLst>
                  <a:gd name="adj" fmla="val 20000"/>
                </a:avLst>
              </a:prstGeom>
              <a:solidFill>
                <a:schemeClr val="accent1"/>
              </a:solidFill>
              <a:ln w="15875" cap="flat">
                <a:solidFill>
                  <a:srgbClr val="FFFFFF"/>
                </a:solidFill>
                <a:prstDash val="solid"/>
                <a:round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 algn="ctr" defTabSz="914400">
                  <a:defRPr sz="900">
                    <a:solidFill>
                      <a:srgbClr val="FFFFFF"/>
                    </a:solidFill>
                  </a:defRPr>
                </a:pPr>
              </a:p>
            </p:txBody>
          </p:sp>
          <p:sp>
            <p:nvSpPr>
              <p:cNvPr id="267" name="Célula"/>
              <p:cNvSpPr txBox="1"/>
              <p:nvPr/>
            </p:nvSpPr>
            <p:spPr>
              <a:xfrm>
                <a:off x="26210" y="114551"/>
                <a:ext cx="842665" cy="218441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45719" tIns="45719" rIns="45719" bIns="45719" numCol="1" anchor="ctr">
                <a:spAutoFit/>
              </a:bodyPr>
              <a:lstStyle>
                <a:lvl1pPr algn="ctr" defTabSz="914400">
                  <a:defRPr sz="900">
                    <a:solidFill>
                      <a:srgbClr val="FFFFFF"/>
                    </a:solidFill>
                  </a:defRPr>
                </a:lvl1pPr>
              </a:lstStyle>
              <a:p>
                <a:pPr/>
                <a:r>
                  <a:t>Célula</a:t>
                </a:r>
              </a:p>
            </p:txBody>
          </p:sp>
        </p:grpSp>
        <p:sp>
          <p:nvSpPr>
            <p:cNvPr id="269" name="Seta Dupla"/>
            <p:cNvSpPr/>
            <p:nvPr/>
          </p:nvSpPr>
          <p:spPr>
            <a:xfrm rot="10800000">
              <a:off x="1356079" y="2459756"/>
              <a:ext cx="596724" cy="119346"/>
            </a:xfrm>
            <a:prstGeom prst="leftRightArrow">
              <a:avLst>
                <a:gd name="adj1" fmla="val 70000"/>
                <a:gd name="adj2" fmla="val 50000"/>
              </a:avLst>
            </a:prstGeom>
            <a:solidFill>
              <a:srgbClr val="D2C7B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/>
            </a:p>
          </p:txBody>
        </p:sp>
        <p:grpSp>
          <p:nvGrpSpPr>
            <p:cNvPr id="272" name="Grupo"/>
            <p:cNvGrpSpPr/>
            <p:nvPr/>
          </p:nvGrpSpPr>
          <p:grpSpPr>
            <a:xfrm>
              <a:off x="460994" y="2295657"/>
              <a:ext cx="895086" cy="447543"/>
              <a:chOff x="0" y="0"/>
              <a:chExt cx="895085" cy="447542"/>
            </a:xfrm>
          </p:grpSpPr>
          <p:sp>
            <p:nvSpPr>
              <p:cNvPr id="270" name="Retângulo Arredondado"/>
              <p:cNvSpPr/>
              <p:nvPr/>
            </p:nvSpPr>
            <p:spPr>
              <a:xfrm>
                <a:off x="0" y="0"/>
                <a:ext cx="895086" cy="447543"/>
              </a:xfrm>
              <a:prstGeom prst="roundRect">
                <a:avLst>
                  <a:gd name="adj" fmla="val 20000"/>
                </a:avLst>
              </a:prstGeom>
              <a:solidFill>
                <a:schemeClr val="accent1"/>
              </a:solidFill>
              <a:ln w="15875" cap="flat">
                <a:solidFill>
                  <a:srgbClr val="FFFFFF"/>
                </a:solidFill>
                <a:prstDash val="solid"/>
                <a:round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 algn="ctr" defTabSz="914400">
                  <a:defRPr sz="900">
                    <a:solidFill>
                      <a:srgbClr val="FFFFFF"/>
                    </a:solidFill>
                  </a:defRPr>
                </a:pPr>
              </a:p>
            </p:txBody>
          </p:sp>
          <p:sp>
            <p:nvSpPr>
              <p:cNvPr id="271" name="Célula"/>
              <p:cNvSpPr txBox="1"/>
              <p:nvPr/>
            </p:nvSpPr>
            <p:spPr>
              <a:xfrm>
                <a:off x="26210" y="114551"/>
                <a:ext cx="842665" cy="218441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45719" tIns="45719" rIns="45719" bIns="45719" numCol="1" anchor="ctr">
                <a:spAutoFit/>
              </a:bodyPr>
              <a:lstStyle>
                <a:lvl1pPr algn="ctr" defTabSz="914400">
                  <a:defRPr sz="900">
                    <a:solidFill>
                      <a:srgbClr val="FFFFFF"/>
                    </a:solidFill>
                  </a:defRPr>
                </a:lvl1pPr>
              </a:lstStyle>
              <a:p>
                <a:pPr/>
                <a:r>
                  <a:t>Célula</a:t>
                </a:r>
              </a:p>
            </p:txBody>
          </p:sp>
        </p:grpSp>
        <p:sp>
          <p:nvSpPr>
            <p:cNvPr id="273" name="Seta Dupla"/>
            <p:cNvSpPr/>
            <p:nvPr/>
          </p:nvSpPr>
          <p:spPr>
            <a:xfrm rot="15120000">
              <a:off x="379678" y="1750359"/>
              <a:ext cx="596724" cy="119345"/>
            </a:xfrm>
            <a:prstGeom prst="leftRightArrow">
              <a:avLst>
                <a:gd name="adj1" fmla="val 70000"/>
                <a:gd name="adj2" fmla="val 50000"/>
              </a:avLst>
            </a:prstGeom>
            <a:solidFill>
              <a:srgbClr val="D2C7B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/>
            </a:p>
          </p:txBody>
        </p:sp>
        <p:grpSp>
          <p:nvGrpSpPr>
            <p:cNvPr id="276" name="Grupo"/>
            <p:cNvGrpSpPr/>
            <p:nvPr/>
          </p:nvGrpSpPr>
          <p:grpSpPr>
            <a:xfrm>
              <a:off x="0" y="876863"/>
              <a:ext cx="895086" cy="447543"/>
              <a:chOff x="0" y="0"/>
              <a:chExt cx="895085" cy="447542"/>
            </a:xfrm>
          </p:grpSpPr>
          <p:sp>
            <p:nvSpPr>
              <p:cNvPr id="274" name="Retângulo Arredondado"/>
              <p:cNvSpPr/>
              <p:nvPr/>
            </p:nvSpPr>
            <p:spPr>
              <a:xfrm>
                <a:off x="0" y="0"/>
                <a:ext cx="895086" cy="447543"/>
              </a:xfrm>
              <a:prstGeom prst="roundRect">
                <a:avLst>
                  <a:gd name="adj" fmla="val 20000"/>
                </a:avLst>
              </a:prstGeom>
              <a:solidFill>
                <a:schemeClr val="accent1"/>
              </a:solidFill>
              <a:ln w="15875" cap="flat">
                <a:solidFill>
                  <a:srgbClr val="FFFFFF"/>
                </a:solidFill>
                <a:prstDash val="solid"/>
                <a:round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 algn="ctr" defTabSz="914400">
                  <a:defRPr sz="900">
                    <a:solidFill>
                      <a:srgbClr val="FFFFFF"/>
                    </a:solidFill>
                  </a:defRPr>
                </a:pPr>
              </a:p>
            </p:txBody>
          </p:sp>
          <p:sp>
            <p:nvSpPr>
              <p:cNvPr id="275" name="Célula"/>
              <p:cNvSpPr txBox="1"/>
              <p:nvPr/>
            </p:nvSpPr>
            <p:spPr>
              <a:xfrm>
                <a:off x="26210" y="114551"/>
                <a:ext cx="842665" cy="218441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45719" tIns="45719" rIns="45719" bIns="45719" numCol="1" anchor="ctr">
                <a:spAutoFit/>
              </a:bodyPr>
              <a:lstStyle>
                <a:lvl1pPr algn="ctr" defTabSz="914400">
                  <a:defRPr sz="900">
                    <a:solidFill>
                      <a:srgbClr val="FFFFFF"/>
                    </a:solidFill>
                  </a:defRPr>
                </a:lvl1pPr>
              </a:lstStyle>
              <a:p>
                <a:pPr/>
                <a:r>
                  <a:t>Célula</a:t>
                </a:r>
              </a:p>
            </p:txBody>
          </p:sp>
        </p:grpSp>
        <p:sp>
          <p:nvSpPr>
            <p:cNvPr id="277" name="Seta Dupla"/>
            <p:cNvSpPr/>
            <p:nvPr/>
          </p:nvSpPr>
          <p:spPr>
            <a:xfrm rot="19440000">
              <a:off x="752630" y="602530"/>
              <a:ext cx="596724" cy="119346"/>
            </a:xfrm>
            <a:prstGeom prst="leftRightArrow">
              <a:avLst>
                <a:gd name="adj1" fmla="val 70000"/>
                <a:gd name="adj2" fmla="val 50000"/>
              </a:avLst>
            </a:prstGeom>
            <a:solidFill>
              <a:srgbClr val="D2C7B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/>
            </a:p>
          </p:txBody>
        </p:sp>
      </p:grpSp>
      <p:sp>
        <p:nvSpPr>
          <p:cNvPr id="279" name="Discipulador"/>
          <p:cNvSpPr txBox="1"/>
          <p:nvPr/>
        </p:nvSpPr>
        <p:spPr>
          <a:xfrm>
            <a:off x="1664207" y="1975104"/>
            <a:ext cx="1719073" cy="3708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defRPr b="1" sz="2000"/>
            </a:lvl1pPr>
          </a:lstStyle>
          <a:p>
            <a:pPr/>
            <a:r>
              <a:t>Discipulador</a:t>
            </a:r>
          </a:p>
        </p:txBody>
      </p:sp>
      <p:grpSp>
        <p:nvGrpSpPr>
          <p:cNvPr id="300" name="Grupo"/>
          <p:cNvGrpSpPr/>
          <p:nvPr/>
        </p:nvGrpSpPr>
        <p:grpSpPr>
          <a:xfrm>
            <a:off x="869302" y="3572255"/>
            <a:ext cx="3308884" cy="2743201"/>
            <a:chOff x="0" y="0"/>
            <a:chExt cx="3308882" cy="2743199"/>
          </a:xfrm>
        </p:grpSpPr>
        <p:grpSp>
          <p:nvGrpSpPr>
            <p:cNvPr id="282" name="Grupo"/>
            <p:cNvGrpSpPr/>
            <p:nvPr/>
          </p:nvGrpSpPr>
          <p:grpSpPr>
            <a:xfrm>
              <a:off x="1206898" y="0"/>
              <a:ext cx="895086" cy="447543"/>
              <a:chOff x="0" y="0"/>
              <a:chExt cx="895085" cy="447542"/>
            </a:xfrm>
          </p:grpSpPr>
          <p:sp>
            <p:nvSpPr>
              <p:cNvPr id="280" name="Retângulo Arredondado"/>
              <p:cNvSpPr/>
              <p:nvPr/>
            </p:nvSpPr>
            <p:spPr>
              <a:xfrm>
                <a:off x="0" y="0"/>
                <a:ext cx="895086" cy="447543"/>
              </a:xfrm>
              <a:prstGeom prst="roundRect">
                <a:avLst>
                  <a:gd name="adj" fmla="val 20000"/>
                </a:avLst>
              </a:prstGeom>
              <a:solidFill>
                <a:schemeClr val="accent1"/>
              </a:solidFill>
              <a:ln w="15875" cap="flat">
                <a:solidFill>
                  <a:srgbClr val="FFFFFF"/>
                </a:solidFill>
                <a:prstDash val="solid"/>
                <a:round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 algn="ctr" defTabSz="914400">
                  <a:defRPr sz="900">
                    <a:solidFill>
                      <a:srgbClr val="FFFFFF"/>
                    </a:solidFill>
                  </a:defRPr>
                </a:pPr>
              </a:p>
            </p:txBody>
          </p:sp>
          <p:sp>
            <p:nvSpPr>
              <p:cNvPr id="281" name="Célula"/>
              <p:cNvSpPr txBox="1"/>
              <p:nvPr/>
            </p:nvSpPr>
            <p:spPr>
              <a:xfrm>
                <a:off x="26210" y="114551"/>
                <a:ext cx="842665" cy="218441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45719" tIns="45719" rIns="45719" bIns="45719" numCol="1" anchor="ctr">
                <a:spAutoFit/>
              </a:bodyPr>
              <a:lstStyle>
                <a:lvl1pPr algn="ctr" defTabSz="914400">
                  <a:defRPr sz="900">
                    <a:solidFill>
                      <a:srgbClr val="FFFFFF"/>
                    </a:solidFill>
                  </a:defRPr>
                </a:lvl1pPr>
              </a:lstStyle>
              <a:p>
                <a:pPr/>
                <a:r>
                  <a:t>Célula</a:t>
                </a:r>
              </a:p>
            </p:txBody>
          </p:sp>
        </p:grpSp>
        <p:sp>
          <p:nvSpPr>
            <p:cNvPr id="283" name="Seta Dupla"/>
            <p:cNvSpPr/>
            <p:nvPr/>
          </p:nvSpPr>
          <p:spPr>
            <a:xfrm rot="2160000">
              <a:off x="1959528" y="602530"/>
              <a:ext cx="596725" cy="119346"/>
            </a:xfrm>
            <a:prstGeom prst="leftRightArrow">
              <a:avLst>
                <a:gd name="adj1" fmla="val 70000"/>
                <a:gd name="adj2" fmla="val 50000"/>
              </a:avLst>
            </a:prstGeom>
            <a:solidFill>
              <a:srgbClr val="D2C7B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/>
            </a:p>
          </p:txBody>
        </p:sp>
        <p:grpSp>
          <p:nvGrpSpPr>
            <p:cNvPr id="286" name="Grupo"/>
            <p:cNvGrpSpPr/>
            <p:nvPr/>
          </p:nvGrpSpPr>
          <p:grpSpPr>
            <a:xfrm>
              <a:off x="2413797" y="876863"/>
              <a:ext cx="895086" cy="447543"/>
              <a:chOff x="0" y="0"/>
              <a:chExt cx="895085" cy="447542"/>
            </a:xfrm>
          </p:grpSpPr>
          <p:sp>
            <p:nvSpPr>
              <p:cNvPr id="284" name="Retângulo Arredondado"/>
              <p:cNvSpPr/>
              <p:nvPr/>
            </p:nvSpPr>
            <p:spPr>
              <a:xfrm>
                <a:off x="0" y="0"/>
                <a:ext cx="895086" cy="447543"/>
              </a:xfrm>
              <a:prstGeom prst="roundRect">
                <a:avLst>
                  <a:gd name="adj" fmla="val 20000"/>
                </a:avLst>
              </a:prstGeom>
              <a:solidFill>
                <a:schemeClr val="accent1"/>
              </a:solidFill>
              <a:ln w="15875" cap="flat">
                <a:solidFill>
                  <a:srgbClr val="FFFFFF"/>
                </a:solidFill>
                <a:prstDash val="solid"/>
                <a:round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 algn="ctr" defTabSz="914400">
                  <a:defRPr sz="900">
                    <a:solidFill>
                      <a:srgbClr val="FFFFFF"/>
                    </a:solidFill>
                  </a:defRPr>
                </a:pPr>
              </a:p>
            </p:txBody>
          </p:sp>
          <p:sp>
            <p:nvSpPr>
              <p:cNvPr id="285" name="Célula"/>
              <p:cNvSpPr txBox="1"/>
              <p:nvPr/>
            </p:nvSpPr>
            <p:spPr>
              <a:xfrm>
                <a:off x="26210" y="114551"/>
                <a:ext cx="842665" cy="218441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45719" tIns="45719" rIns="45719" bIns="45719" numCol="1" anchor="ctr">
                <a:spAutoFit/>
              </a:bodyPr>
              <a:lstStyle>
                <a:lvl1pPr algn="ctr" defTabSz="914400">
                  <a:defRPr sz="900">
                    <a:solidFill>
                      <a:srgbClr val="FFFFFF"/>
                    </a:solidFill>
                  </a:defRPr>
                </a:lvl1pPr>
              </a:lstStyle>
              <a:p>
                <a:pPr/>
                <a:r>
                  <a:t>Célula</a:t>
                </a:r>
              </a:p>
            </p:txBody>
          </p:sp>
        </p:grpSp>
        <p:sp>
          <p:nvSpPr>
            <p:cNvPr id="287" name="Seta Dupla"/>
            <p:cNvSpPr/>
            <p:nvPr/>
          </p:nvSpPr>
          <p:spPr>
            <a:xfrm rot="6480000">
              <a:off x="2332480" y="1750359"/>
              <a:ext cx="596725" cy="119345"/>
            </a:xfrm>
            <a:prstGeom prst="leftRightArrow">
              <a:avLst>
                <a:gd name="adj1" fmla="val 70000"/>
                <a:gd name="adj2" fmla="val 50000"/>
              </a:avLst>
            </a:prstGeom>
            <a:solidFill>
              <a:srgbClr val="D2C7B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/>
            </a:p>
          </p:txBody>
        </p:sp>
        <p:grpSp>
          <p:nvGrpSpPr>
            <p:cNvPr id="290" name="Grupo"/>
            <p:cNvGrpSpPr/>
            <p:nvPr/>
          </p:nvGrpSpPr>
          <p:grpSpPr>
            <a:xfrm>
              <a:off x="1952802" y="2295657"/>
              <a:ext cx="895087" cy="447543"/>
              <a:chOff x="0" y="0"/>
              <a:chExt cx="895085" cy="447542"/>
            </a:xfrm>
          </p:grpSpPr>
          <p:sp>
            <p:nvSpPr>
              <p:cNvPr id="288" name="Retângulo Arredondado"/>
              <p:cNvSpPr/>
              <p:nvPr/>
            </p:nvSpPr>
            <p:spPr>
              <a:xfrm>
                <a:off x="0" y="0"/>
                <a:ext cx="895086" cy="447543"/>
              </a:xfrm>
              <a:prstGeom prst="roundRect">
                <a:avLst>
                  <a:gd name="adj" fmla="val 20000"/>
                </a:avLst>
              </a:prstGeom>
              <a:solidFill>
                <a:schemeClr val="accent1"/>
              </a:solidFill>
              <a:ln w="15875" cap="flat">
                <a:solidFill>
                  <a:srgbClr val="FFFFFF"/>
                </a:solidFill>
                <a:prstDash val="solid"/>
                <a:round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 algn="ctr" defTabSz="914400">
                  <a:defRPr sz="900">
                    <a:solidFill>
                      <a:srgbClr val="FFFFFF"/>
                    </a:solidFill>
                  </a:defRPr>
                </a:pPr>
              </a:p>
            </p:txBody>
          </p:sp>
          <p:sp>
            <p:nvSpPr>
              <p:cNvPr id="289" name="Célula"/>
              <p:cNvSpPr txBox="1"/>
              <p:nvPr/>
            </p:nvSpPr>
            <p:spPr>
              <a:xfrm>
                <a:off x="26210" y="114551"/>
                <a:ext cx="842665" cy="218441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45719" tIns="45719" rIns="45719" bIns="45719" numCol="1" anchor="ctr">
                <a:spAutoFit/>
              </a:bodyPr>
              <a:lstStyle>
                <a:lvl1pPr algn="ctr" defTabSz="914400">
                  <a:defRPr sz="900">
                    <a:solidFill>
                      <a:srgbClr val="FFFFFF"/>
                    </a:solidFill>
                  </a:defRPr>
                </a:lvl1pPr>
              </a:lstStyle>
              <a:p>
                <a:pPr/>
                <a:r>
                  <a:t>Célula</a:t>
                </a:r>
              </a:p>
            </p:txBody>
          </p:sp>
        </p:grpSp>
        <p:sp>
          <p:nvSpPr>
            <p:cNvPr id="291" name="Seta Dupla"/>
            <p:cNvSpPr/>
            <p:nvPr/>
          </p:nvSpPr>
          <p:spPr>
            <a:xfrm rot="10800000">
              <a:off x="1356079" y="2459756"/>
              <a:ext cx="596724" cy="119346"/>
            </a:xfrm>
            <a:prstGeom prst="leftRightArrow">
              <a:avLst>
                <a:gd name="adj1" fmla="val 70000"/>
                <a:gd name="adj2" fmla="val 50000"/>
              </a:avLst>
            </a:prstGeom>
            <a:solidFill>
              <a:srgbClr val="D2C7B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/>
            </a:p>
          </p:txBody>
        </p:sp>
        <p:grpSp>
          <p:nvGrpSpPr>
            <p:cNvPr id="294" name="Grupo"/>
            <p:cNvGrpSpPr/>
            <p:nvPr/>
          </p:nvGrpSpPr>
          <p:grpSpPr>
            <a:xfrm>
              <a:off x="460994" y="2295657"/>
              <a:ext cx="895086" cy="447543"/>
              <a:chOff x="0" y="0"/>
              <a:chExt cx="895085" cy="447542"/>
            </a:xfrm>
          </p:grpSpPr>
          <p:sp>
            <p:nvSpPr>
              <p:cNvPr id="292" name="Retângulo Arredondado"/>
              <p:cNvSpPr/>
              <p:nvPr/>
            </p:nvSpPr>
            <p:spPr>
              <a:xfrm>
                <a:off x="0" y="0"/>
                <a:ext cx="895086" cy="447543"/>
              </a:xfrm>
              <a:prstGeom prst="roundRect">
                <a:avLst>
                  <a:gd name="adj" fmla="val 20000"/>
                </a:avLst>
              </a:prstGeom>
              <a:solidFill>
                <a:schemeClr val="accent1"/>
              </a:solidFill>
              <a:ln w="15875" cap="flat">
                <a:solidFill>
                  <a:srgbClr val="FFFFFF"/>
                </a:solidFill>
                <a:prstDash val="solid"/>
                <a:round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 algn="ctr" defTabSz="914400">
                  <a:defRPr sz="900">
                    <a:solidFill>
                      <a:srgbClr val="FFFFFF"/>
                    </a:solidFill>
                  </a:defRPr>
                </a:pPr>
              </a:p>
            </p:txBody>
          </p:sp>
          <p:sp>
            <p:nvSpPr>
              <p:cNvPr id="293" name="Célula"/>
              <p:cNvSpPr txBox="1"/>
              <p:nvPr/>
            </p:nvSpPr>
            <p:spPr>
              <a:xfrm>
                <a:off x="26210" y="114551"/>
                <a:ext cx="842665" cy="218441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45719" tIns="45719" rIns="45719" bIns="45719" numCol="1" anchor="ctr">
                <a:spAutoFit/>
              </a:bodyPr>
              <a:lstStyle>
                <a:lvl1pPr algn="ctr" defTabSz="914400">
                  <a:defRPr sz="900">
                    <a:solidFill>
                      <a:srgbClr val="FFFFFF"/>
                    </a:solidFill>
                  </a:defRPr>
                </a:lvl1pPr>
              </a:lstStyle>
              <a:p>
                <a:pPr/>
                <a:r>
                  <a:t>Célula</a:t>
                </a:r>
              </a:p>
            </p:txBody>
          </p:sp>
        </p:grpSp>
        <p:sp>
          <p:nvSpPr>
            <p:cNvPr id="295" name="Seta Dupla"/>
            <p:cNvSpPr/>
            <p:nvPr/>
          </p:nvSpPr>
          <p:spPr>
            <a:xfrm rot="15120000">
              <a:off x="379678" y="1750359"/>
              <a:ext cx="596724" cy="119345"/>
            </a:xfrm>
            <a:prstGeom prst="leftRightArrow">
              <a:avLst>
                <a:gd name="adj1" fmla="val 70000"/>
                <a:gd name="adj2" fmla="val 50000"/>
              </a:avLst>
            </a:prstGeom>
            <a:solidFill>
              <a:srgbClr val="D2C7B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/>
            </a:p>
          </p:txBody>
        </p:sp>
        <p:grpSp>
          <p:nvGrpSpPr>
            <p:cNvPr id="298" name="Grupo"/>
            <p:cNvGrpSpPr/>
            <p:nvPr/>
          </p:nvGrpSpPr>
          <p:grpSpPr>
            <a:xfrm>
              <a:off x="0" y="876863"/>
              <a:ext cx="895086" cy="447543"/>
              <a:chOff x="0" y="0"/>
              <a:chExt cx="895085" cy="447542"/>
            </a:xfrm>
          </p:grpSpPr>
          <p:sp>
            <p:nvSpPr>
              <p:cNvPr id="296" name="Retângulo Arredondado"/>
              <p:cNvSpPr/>
              <p:nvPr/>
            </p:nvSpPr>
            <p:spPr>
              <a:xfrm>
                <a:off x="0" y="0"/>
                <a:ext cx="895086" cy="447543"/>
              </a:xfrm>
              <a:prstGeom prst="roundRect">
                <a:avLst>
                  <a:gd name="adj" fmla="val 20000"/>
                </a:avLst>
              </a:prstGeom>
              <a:solidFill>
                <a:schemeClr val="accent1"/>
              </a:solidFill>
              <a:ln w="15875" cap="flat">
                <a:solidFill>
                  <a:srgbClr val="FFFFFF"/>
                </a:solidFill>
                <a:prstDash val="solid"/>
                <a:round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 algn="ctr" defTabSz="914400">
                  <a:defRPr sz="900">
                    <a:solidFill>
                      <a:srgbClr val="FFFFFF"/>
                    </a:solidFill>
                  </a:defRPr>
                </a:pPr>
              </a:p>
            </p:txBody>
          </p:sp>
          <p:sp>
            <p:nvSpPr>
              <p:cNvPr id="297" name="Célula"/>
              <p:cNvSpPr txBox="1"/>
              <p:nvPr/>
            </p:nvSpPr>
            <p:spPr>
              <a:xfrm>
                <a:off x="26210" y="114551"/>
                <a:ext cx="842665" cy="218441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45719" tIns="45719" rIns="45719" bIns="45719" numCol="1" anchor="ctr">
                <a:spAutoFit/>
              </a:bodyPr>
              <a:lstStyle>
                <a:lvl1pPr algn="ctr" defTabSz="914400">
                  <a:defRPr sz="900">
                    <a:solidFill>
                      <a:srgbClr val="FFFFFF"/>
                    </a:solidFill>
                  </a:defRPr>
                </a:lvl1pPr>
              </a:lstStyle>
              <a:p>
                <a:pPr/>
                <a:r>
                  <a:t>Célula</a:t>
                </a:r>
              </a:p>
            </p:txBody>
          </p:sp>
        </p:grpSp>
        <p:sp>
          <p:nvSpPr>
            <p:cNvPr id="299" name="Seta Dupla"/>
            <p:cNvSpPr/>
            <p:nvPr/>
          </p:nvSpPr>
          <p:spPr>
            <a:xfrm rot="19440000">
              <a:off x="752630" y="602530"/>
              <a:ext cx="596724" cy="119346"/>
            </a:xfrm>
            <a:prstGeom prst="leftRightArrow">
              <a:avLst>
                <a:gd name="adj1" fmla="val 70000"/>
                <a:gd name="adj2" fmla="val 50000"/>
              </a:avLst>
            </a:prstGeom>
            <a:solidFill>
              <a:srgbClr val="D2C7B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/>
            </a:p>
          </p:txBody>
        </p:sp>
      </p:grpSp>
      <p:grpSp>
        <p:nvGrpSpPr>
          <p:cNvPr id="321" name="Grupo"/>
          <p:cNvGrpSpPr/>
          <p:nvPr/>
        </p:nvGrpSpPr>
        <p:grpSpPr>
          <a:xfrm>
            <a:off x="8080870" y="603504"/>
            <a:ext cx="3308883" cy="2743201"/>
            <a:chOff x="0" y="0"/>
            <a:chExt cx="3308882" cy="2743199"/>
          </a:xfrm>
        </p:grpSpPr>
        <p:grpSp>
          <p:nvGrpSpPr>
            <p:cNvPr id="303" name="Grupo"/>
            <p:cNvGrpSpPr/>
            <p:nvPr/>
          </p:nvGrpSpPr>
          <p:grpSpPr>
            <a:xfrm>
              <a:off x="1206898" y="0"/>
              <a:ext cx="895086" cy="447543"/>
              <a:chOff x="0" y="0"/>
              <a:chExt cx="895085" cy="447542"/>
            </a:xfrm>
          </p:grpSpPr>
          <p:sp>
            <p:nvSpPr>
              <p:cNvPr id="301" name="Retângulo Arredondado"/>
              <p:cNvSpPr/>
              <p:nvPr/>
            </p:nvSpPr>
            <p:spPr>
              <a:xfrm>
                <a:off x="0" y="0"/>
                <a:ext cx="895086" cy="447543"/>
              </a:xfrm>
              <a:prstGeom prst="roundRect">
                <a:avLst>
                  <a:gd name="adj" fmla="val 20000"/>
                </a:avLst>
              </a:prstGeom>
              <a:solidFill>
                <a:schemeClr val="accent1"/>
              </a:solidFill>
              <a:ln w="15875" cap="flat">
                <a:solidFill>
                  <a:srgbClr val="FFFFFF"/>
                </a:solidFill>
                <a:prstDash val="solid"/>
                <a:round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 algn="ctr" defTabSz="914400">
                  <a:defRPr sz="900">
                    <a:solidFill>
                      <a:srgbClr val="FFFFFF"/>
                    </a:solidFill>
                  </a:defRPr>
                </a:pPr>
              </a:p>
            </p:txBody>
          </p:sp>
          <p:sp>
            <p:nvSpPr>
              <p:cNvPr id="302" name="Célula"/>
              <p:cNvSpPr txBox="1"/>
              <p:nvPr/>
            </p:nvSpPr>
            <p:spPr>
              <a:xfrm>
                <a:off x="26210" y="114551"/>
                <a:ext cx="842665" cy="218441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45719" tIns="45719" rIns="45719" bIns="45719" numCol="1" anchor="ctr">
                <a:spAutoFit/>
              </a:bodyPr>
              <a:lstStyle>
                <a:lvl1pPr algn="ctr" defTabSz="914400">
                  <a:defRPr sz="900">
                    <a:solidFill>
                      <a:srgbClr val="FFFFFF"/>
                    </a:solidFill>
                  </a:defRPr>
                </a:lvl1pPr>
              </a:lstStyle>
              <a:p>
                <a:pPr/>
                <a:r>
                  <a:t>Célula</a:t>
                </a:r>
              </a:p>
            </p:txBody>
          </p:sp>
        </p:grpSp>
        <p:sp>
          <p:nvSpPr>
            <p:cNvPr id="304" name="Seta Dupla"/>
            <p:cNvSpPr/>
            <p:nvPr/>
          </p:nvSpPr>
          <p:spPr>
            <a:xfrm rot="2160000">
              <a:off x="1959528" y="602530"/>
              <a:ext cx="596725" cy="119346"/>
            </a:xfrm>
            <a:prstGeom prst="leftRightArrow">
              <a:avLst>
                <a:gd name="adj1" fmla="val 70000"/>
                <a:gd name="adj2" fmla="val 50000"/>
              </a:avLst>
            </a:prstGeom>
            <a:solidFill>
              <a:srgbClr val="D2C7B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/>
            </a:p>
          </p:txBody>
        </p:sp>
        <p:grpSp>
          <p:nvGrpSpPr>
            <p:cNvPr id="307" name="Grupo"/>
            <p:cNvGrpSpPr/>
            <p:nvPr/>
          </p:nvGrpSpPr>
          <p:grpSpPr>
            <a:xfrm>
              <a:off x="2413797" y="876863"/>
              <a:ext cx="895086" cy="447543"/>
              <a:chOff x="0" y="0"/>
              <a:chExt cx="895085" cy="447542"/>
            </a:xfrm>
          </p:grpSpPr>
          <p:sp>
            <p:nvSpPr>
              <p:cNvPr id="305" name="Retângulo Arredondado"/>
              <p:cNvSpPr/>
              <p:nvPr/>
            </p:nvSpPr>
            <p:spPr>
              <a:xfrm>
                <a:off x="0" y="0"/>
                <a:ext cx="895086" cy="447543"/>
              </a:xfrm>
              <a:prstGeom prst="roundRect">
                <a:avLst>
                  <a:gd name="adj" fmla="val 20000"/>
                </a:avLst>
              </a:prstGeom>
              <a:solidFill>
                <a:schemeClr val="accent1"/>
              </a:solidFill>
              <a:ln w="15875" cap="flat">
                <a:solidFill>
                  <a:srgbClr val="FFFFFF"/>
                </a:solidFill>
                <a:prstDash val="solid"/>
                <a:round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 algn="ctr" defTabSz="914400">
                  <a:defRPr sz="900">
                    <a:solidFill>
                      <a:srgbClr val="FFFFFF"/>
                    </a:solidFill>
                  </a:defRPr>
                </a:pPr>
              </a:p>
            </p:txBody>
          </p:sp>
          <p:sp>
            <p:nvSpPr>
              <p:cNvPr id="306" name="Cél"/>
              <p:cNvSpPr txBox="1"/>
              <p:nvPr/>
            </p:nvSpPr>
            <p:spPr>
              <a:xfrm>
                <a:off x="26210" y="114551"/>
                <a:ext cx="842665" cy="218441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45719" tIns="45719" rIns="45719" bIns="45719" numCol="1" anchor="ctr">
                <a:spAutoFit/>
              </a:bodyPr>
              <a:lstStyle>
                <a:lvl1pPr algn="ctr" defTabSz="914400">
                  <a:defRPr sz="900">
                    <a:solidFill>
                      <a:srgbClr val="FFFFFF"/>
                    </a:solidFill>
                  </a:defRPr>
                </a:lvl1pPr>
              </a:lstStyle>
              <a:p>
                <a:pPr/>
                <a:r>
                  <a:t>Cél</a:t>
                </a:r>
              </a:p>
            </p:txBody>
          </p:sp>
        </p:grpSp>
        <p:sp>
          <p:nvSpPr>
            <p:cNvPr id="308" name="Seta Dupla"/>
            <p:cNvSpPr/>
            <p:nvPr/>
          </p:nvSpPr>
          <p:spPr>
            <a:xfrm rot="6480000">
              <a:off x="2332480" y="1750359"/>
              <a:ext cx="596725" cy="119345"/>
            </a:xfrm>
            <a:prstGeom prst="leftRightArrow">
              <a:avLst>
                <a:gd name="adj1" fmla="val 70000"/>
                <a:gd name="adj2" fmla="val 50000"/>
              </a:avLst>
            </a:prstGeom>
            <a:solidFill>
              <a:srgbClr val="D2C7B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/>
            </a:p>
          </p:txBody>
        </p:sp>
        <p:grpSp>
          <p:nvGrpSpPr>
            <p:cNvPr id="311" name="Grupo"/>
            <p:cNvGrpSpPr/>
            <p:nvPr/>
          </p:nvGrpSpPr>
          <p:grpSpPr>
            <a:xfrm>
              <a:off x="1952802" y="2295657"/>
              <a:ext cx="895087" cy="447543"/>
              <a:chOff x="0" y="0"/>
              <a:chExt cx="895085" cy="447542"/>
            </a:xfrm>
          </p:grpSpPr>
          <p:sp>
            <p:nvSpPr>
              <p:cNvPr id="309" name="Retângulo Arredondado"/>
              <p:cNvSpPr/>
              <p:nvPr/>
            </p:nvSpPr>
            <p:spPr>
              <a:xfrm>
                <a:off x="0" y="0"/>
                <a:ext cx="895086" cy="447543"/>
              </a:xfrm>
              <a:prstGeom prst="roundRect">
                <a:avLst>
                  <a:gd name="adj" fmla="val 20000"/>
                </a:avLst>
              </a:prstGeom>
              <a:solidFill>
                <a:schemeClr val="accent1"/>
              </a:solidFill>
              <a:ln w="15875" cap="flat">
                <a:solidFill>
                  <a:srgbClr val="FFFFFF"/>
                </a:solidFill>
                <a:prstDash val="solid"/>
                <a:round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 algn="ctr" defTabSz="914400">
                  <a:defRPr sz="900">
                    <a:solidFill>
                      <a:srgbClr val="FFFFFF"/>
                    </a:solidFill>
                  </a:defRPr>
                </a:pPr>
              </a:p>
            </p:txBody>
          </p:sp>
          <p:sp>
            <p:nvSpPr>
              <p:cNvPr id="310" name="Célula"/>
              <p:cNvSpPr txBox="1"/>
              <p:nvPr/>
            </p:nvSpPr>
            <p:spPr>
              <a:xfrm>
                <a:off x="26210" y="114551"/>
                <a:ext cx="842665" cy="218441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45719" tIns="45719" rIns="45719" bIns="45719" numCol="1" anchor="ctr">
                <a:spAutoFit/>
              </a:bodyPr>
              <a:lstStyle>
                <a:lvl1pPr algn="ctr" defTabSz="914400">
                  <a:defRPr sz="900">
                    <a:solidFill>
                      <a:srgbClr val="FFFFFF"/>
                    </a:solidFill>
                  </a:defRPr>
                </a:lvl1pPr>
              </a:lstStyle>
              <a:p>
                <a:pPr/>
                <a:r>
                  <a:t>Célula</a:t>
                </a:r>
              </a:p>
            </p:txBody>
          </p:sp>
        </p:grpSp>
        <p:sp>
          <p:nvSpPr>
            <p:cNvPr id="312" name="Seta Dupla"/>
            <p:cNvSpPr/>
            <p:nvPr/>
          </p:nvSpPr>
          <p:spPr>
            <a:xfrm rot="10800000">
              <a:off x="1356079" y="2459756"/>
              <a:ext cx="596724" cy="119346"/>
            </a:xfrm>
            <a:prstGeom prst="leftRightArrow">
              <a:avLst>
                <a:gd name="adj1" fmla="val 70000"/>
                <a:gd name="adj2" fmla="val 50000"/>
              </a:avLst>
            </a:prstGeom>
            <a:solidFill>
              <a:srgbClr val="D2C7B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/>
            </a:p>
          </p:txBody>
        </p:sp>
        <p:grpSp>
          <p:nvGrpSpPr>
            <p:cNvPr id="315" name="Grupo"/>
            <p:cNvGrpSpPr/>
            <p:nvPr/>
          </p:nvGrpSpPr>
          <p:grpSpPr>
            <a:xfrm>
              <a:off x="460994" y="2295657"/>
              <a:ext cx="895086" cy="447543"/>
              <a:chOff x="0" y="0"/>
              <a:chExt cx="895085" cy="447542"/>
            </a:xfrm>
          </p:grpSpPr>
          <p:sp>
            <p:nvSpPr>
              <p:cNvPr id="313" name="Retângulo Arredondado"/>
              <p:cNvSpPr/>
              <p:nvPr/>
            </p:nvSpPr>
            <p:spPr>
              <a:xfrm>
                <a:off x="0" y="0"/>
                <a:ext cx="895086" cy="447543"/>
              </a:xfrm>
              <a:prstGeom prst="roundRect">
                <a:avLst>
                  <a:gd name="adj" fmla="val 20000"/>
                </a:avLst>
              </a:prstGeom>
              <a:solidFill>
                <a:schemeClr val="accent1"/>
              </a:solidFill>
              <a:ln w="15875" cap="flat">
                <a:solidFill>
                  <a:srgbClr val="FFFFFF"/>
                </a:solidFill>
                <a:prstDash val="solid"/>
                <a:round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 algn="ctr" defTabSz="914400">
                  <a:defRPr sz="900">
                    <a:solidFill>
                      <a:srgbClr val="FFFFFF"/>
                    </a:solidFill>
                  </a:defRPr>
                </a:pPr>
              </a:p>
            </p:txBody>
          </p:sp>
          <p:sp>
            <p:nvSpPr>
              <p:cNvPr id="314" name="Célula"/>
              <p:cNvSpPr txBox="1"/>
              <p:nvPr/>
            </p:nvSpPr>
            <p:spPr>
              <a:xfrm>
                <a:off x="26210" y="114551"/>
                <a:ext cx="842665" cy="218441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45719" tIns="45719" rIns="45719" bIns="45719" numCol="1" anchor="ctr">
                <a:spAutoFit/>
              </a:bodyPr>
              <a:lstStyle>
                <a:lvl1pPr algn="ctr" defTabSz="914400">
                  <a:defRPr sz="900">
                    <a:solidFill>
                      <a:srgbClr val="FFFFFF"/>
                    </a:solidFill>
                  </a:defRPr>
                </a:lvl1pPr>
              </a:lstStyle>
              <a:p>
                <a:pPr/>
                <a:r>
                  <a:t>Célula</a:t>
                </a:r>
              </a:p>
            </p:txBody>
          </p:sp>
        </p:grpSp>
        <p:sp>
          <p:nvSpPr>
            <p:cNvPr id="316" name="Seta Dupla"/>
            <p:cNvSpPr/>
            <p:nvPr/>
          </p:nvSpPr>
          <p:spPr>
            <a:xfrm rot="15120000">
              <a:off x="379678" y="1750359"/>
              <a:ext cx="596724" cy="119345"/>
            </a:xfrm>
            <a:prstGeom prst="leftRightArrow">
              <a:avLst>
                <a:gd name="adj1" fmla="val 70000"/>
                <a:gd name="adj2" fmla="val 50000"/>
              </a:avLst>
            </a:prstGeom>
            <a:solidFill>
              <a:srgbClr val="D2C7B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/>
            </a:p>
          </p:txBody>
        </p:sp>
        <p:grpSp>
          <p:nvGrpSpPr>
            <p:cNvPr id="319" name="Grupo"/>
            <p:cNvGrpSpPr/>
            <p:nvPr/>
          </p:nvGrpSpPr>
          <p:grpSpPr>
            <a:xfrm>
              <a:off x="0" y="876863"/>
              <a:ext cx="895086" cy="447543"/>
              <a:chOff x="0" y="0"/>
              <a:chExt cx="895085" cy="447542"/>
            </a:xfrm>
          </p:grpSpPr>
          <p:sp>
            <p:nvSpPr>
              <p:cNvPr id="317" name="Retângulo Arredondado"/>
              <p:cNvSpPr/>
              <p:nvPr/>
            </p:nvSpPr>
            <p:spPr>
              <a:xfrm>
                <a:off x="0" y="0"/>
                <a:ext cx="895086" cy="447543"/>
              </a:xfrm>
              <a:prstGeom prst="roundRect">
                <a:avLst>
                  <a:gd name="adj" fmla="val 20000"/>
                </a:avLst>
              </a:prstGeom>
              <a:solidFill>
                <a:schemeClr val="accent1"/>
              </a:solidFill>
              <a:ln w="15875" cap="flat">
                <a:solidFill>
                  <a:srgbClr val="FFFFFF"/>
                </a:solidFill>
                <a:prstDash val="solid"/>
                <a:round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 algn="ctr" defTabSz="914400">
                  <a:defRPr sz="900">
                    <a:solidFill>
                      <a:srgbClr val="FFFFFF"/>
                    </a:solidFill>
                  </a:defRPr>
                </a:pPr>
              </a:p>
            </p:txBody>
          </p:sp>
          <p:sp>
            <p:nvSpPr>
              <p:cNvPr id="318" name="Célula"/>
              <p:cNvSpPr txBox="1"/>
              <p:nvPr/>
            </p:nvSpPr>
            <p:spPr>
              <a:xfrm>
                <a:off x="26210" y="114551"/>
                <a:ext cx="842665" cy="218441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45719" tIns="45719" rIns="45719" bIns="45719" numCol="1" anchor="ctr">
                <a:spAutoFit/>
              </a:bodyPr>
              <a:lstStyle>
                <a:lvl1pPr algn="ctr" defTabSz="914400">
                  <a:defRPr sz="900">
                    <a:solidFill>
                      <a:srgbClr val="FFFFFF"/>
                    </a:solidFill>
                  </a:defRPr>
                </a:lvl1pPr>
              </a:lstStyle>
              <a:p>
                <a:pPr/>
                <a:r>
                  <a:t>Célula</a:t>
                </a:r>
              </a:p>
            </p:txBody>
          </p:sp>
        </p:grpSp>
        <p:sp>
          <p:nvSpPr>
            <p:cNvPr id="320" name="Seta Dupla"/>
            <p:cNvSpPr/>
            <p:nvPr/>
          </p:nvSpPr>
          <p:spPr>
            <a:xfrm rot="19440000">
              <a:off x="752630" y="602530"/>
              <a:ext cx="596724" cy="119346"/>
            </a:xfrm>
            <a:prstGeom prst="leftRightArrow">
              <a:avLst>
                <a:gd name="adj1" fmla="val 70000"/>
                <a:gd name="adj2" fmla="val 50000"/>
              </a:avLst>
            </a:prstGeom>
            <a:solidFill>
              <a:srgbClr val="D2C7B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/>
            </a:p>
          </p:txBody>
        </p:sp>
      </p:grpSp>
      <p:grpSp>
        <p:nvGrpSpPr>
          <p:cNvPr id="342" name="Grupo"/>
          <p:cNvGrpSpPr/>
          <p:nvPr/>
        </p:nvGrpSpPr>
        <p:grpSpPr>
          <a:xfrm>
            <a:off x="8099158" y="3462528"/>
            <a:ext cx="3308883" cy="2743201"/>
            <a:chOff x="0" y="0"/>
            <a:chExt cx="3308882" cy="2743199"/>
          </a:xfrm>
        </p:grpSpPr>
        <p:grpSp>
          <p:nvGrpSpPr>
            <p:cNvPr id="324" name="Grupo"/>
            <p:cNvGrpSpPr/>
            <p:nvPr/>
          </p:nvGrpSpPr>
          <p:grpSpPr>
            <a:xfrm>
              <a:off x="1206898" y="0"/>
              <a:ext cx="895086" cy="447543"/>
              <a:chOff x="0" y="0"/>
              <a:chExt cx="895085" cy="447542"/>
            </a:xfrm>
          </p:grpSpPr>
          <p:sp>
            <p:nvSpPr>
              <p:cNvPr id="322" name="Retângulo Arredondado"/>
              <p:cNvSpPr/>
              <p:nvPr/>
            </p:nvSpPr>
            <p:spPr>
              <a:xfrm>
                <a:off x="0" y="0"/>
                <a:ext cx="895086" cy="447543"/>
              </a:xfrm>
              <a:prstGeom prst="roundRect">
                <a:avLst>
                  <a:gd name="adj" fmla="val 20000"/>
                </a:avLst>
              </a:prstGeom>
              <a:solidFill>
                <a:schemeClr val="accent1"/>
              </a:solidFill>
              <a:ln w="15875" cap="flat">
                <a:solidFill>
                  <a:srgbClr val="FFFFFF"/>
                </a:solidFill>
                <a:prstDash val="solid"/>
                <a:round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 algn="ctr" defTabSz="914400">
                  <a:defRPr sz="900">
                    <a:solidFill>
                      <a:srgbClr val="FFFFFF"/>
                    </a:solidFill>
                  </a:defRPr>
                </a:pPr>
              </a:p>
            </p:txBody>
          </p:sp>
          <p:sp>
            <p:nvSpPr>
              <p:cNvPr id="323" name="Célula"/>
              <p:cNvSpPr txBox="1"/>
              <p:nvPr/>
            </p:nvSpPr>
            <p:spPr>
              <a:xfrm>
                <a:off x="26210" y="114551"/>
                <a:ext cx="842665" cy="218441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45719" tIns="45719" rIns="45719" bIns="45719" numCol="1" anchor="ctr">
                <a:spAutoFit/>
              </a:bodyPr>
              <a:lstStyle>
                <a:lvl1pPr algn="ctr" defTabSz="914400">
                  <a:defRPr sz="900">
                    <a:solidFill>
                      <a:srgbClr val="FFFFFF"/>
                    </a:solidFill>
                  </a:defRPr>
                </a:lvl1pPr>
              </a:lstStyle>
              <a:p>
                <a:pPr/>
                <a:r>
                  <a:t>Célula</a:t>
                </a:r>
              </a:p>
            </p:txBody>
          </p:sp>
        </p:grpSp>
        <p:sp>
          <p:nvSpPr>
            <p:cNvPr id="325" name="Seta Dupla"/>
            <p:cNvSpPr/>
            <p:nvPr/>
          </p:nvSpPr>
          <p:spPr>
            <a:xfrm rot="2160000">
              <a:off x="1959528" y="602530"/>
              <a:ext cx="596725" cy="119346"/>
            </a:xfrm>
            <a:prstGeom prst="leftRightArrow">
              <a:avLst>
                <a:gd name="adj1" fmla="val 70000"/>
                <a:gd name="adj2" fmla="val 50000"/>
              </a:avLst>
            </a:prstGeom>
            <a:solidFill>
              <a:srgbClr val="D2C7B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/>
            </a:p>
          </p:txBody>
        </p:sp>
        <p:grpSp>
          <p:nvGrpSpPr>
            <p:cNvPr id="328" name="Grupo"/>
            <p:cNvGrpSpPr/>
            <p:nvPr/>
          </p:nvGrpSpPr>
          <p:grpSpPr>
            <a:xfrm>
              <a:off x="2413797" y="876863"/>
              <a:ext cx="895086" cy="447543"/>
              <a:chOff x="0" y="0"/>
              <a:chExt cx="895085" cy="447542"/>
            </a:xfrm>
          </p:grpSpPr>
          <p:sp>
            <p:nvSpPr>
              <p:cNvPr id="326" name="Retângulo Arredondado"/>
              <p:cNvSpPr/>
              <p:nvPr/>
            </p:nvSpPr>
            <p:spPr>
              <a:xfrm>
                <a:off x="0" y="0"/>
                <a:ext cx="895086" cy="447543"/>
              </a:xfrm>
              <a:prstGeom prst="roundRect">
                <a:avLst>
                  <a:gd name="adj" fmla="val 20000"/>
                </a:avLst>
              </a:prstGeom>
              <a:solidFill>
                <a:schemeClr val="accent1"/>
              </a:solidFill>
              <a:ln w="15875" cap="flat">
                <a:solidFill>
                  <a:srgbClr val="FFFFFF"/>
                </a:solidFill>
                <a:prstDash val="solid"/>
                <a:round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 algn="ctr" defTabSz="914400">
                  <a:defRPr sz="900">
                    <a:solidFill>
                      <a:srgbClr val="FFFFFF"/>
                    </a:solidFill>
                  </a:defRPr>
                </a:pPr>
              </a:p>
            </p:txBody>
          </p:sp>
          <p:sp>
            <p:nvSpPr>
              <p:cNvPr id="327" name="Cél"/>
              <p:cNvSpPr txBox="1"/>
              <p:nvPr/>
            </p:nvSpPr>
            <p:spPr>
              <a:xfrm>
                <a:off x="26210" y="114551"/>
                <a:ext cx="842665" cy="218441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45719" tIns="45719" rIns="45719" bIns="45719" numCol="1" anchor="ctr">
                <a:spAutoFit/>
              </a:bodyPr>
              <a:lstStyle>
                <a:lvl1pPr algn="ctr" defTabSz="914400">
                  <a:defRPr sz="900">
                    <a:solidFill>
                      <a:srgbClr val="FFFFFF"/>
                    </a:solidFill>
                  </a:defRPr>
                </a:lvl1pPr>
              </a:lstStyle>
              <a:p>
                <a:pPr/>
                <a:r>
                  <a:t>Cél</a:t>
                </a:r>
              </a:p>
            </p:txBody>
          </p:sp>
        </p:grpSp>
        <p:sp>
          <p:nvSpPr>
            <p:cNvPr id="329" name="Seta Dupla"/>
            <p:cNvSpPr/>
            <p:nvPr/>
          </p:nvSpPr>
          <p:spPr>
            <a:xfrm rot="6480000">
              <a:off x="2332480" y="1750359"/>
              <a:ext cx="596725" cy="119345"/>
            </a:xfrm>
            <a:prstGeom prst="leftRightArrow">
              <a:avLst>
                <a:gd name="adj1" fmla="val 70000"/>
                <a:gd name="adj2" fmla="val 50000"/>
              </a:avLst>
            </a:prstGeom>
            <a:solidFill>
              <a:srgbClr val="D2C7B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/>
            </a:p>
          </p:txBody>
        </p:sp>
        <p:grpSp>
          <p:nvGrpSpPr>
            <p:cNvPr id="332" name="Grupo"/>
            <p:cNvGrpSpPr/>
            <p:nvPr/>
          </p:nvGrpSpPr>
          <p:grpSpPr>
            <a:xfrm>
              <a:off x="1952802" y="2295657"/>
              <a:ext cx="895087" cy="447543"/>
              <a:chOff x="0" y="0"/>
              <a:chExt cx="895085" cy="447542"/>
            </a:xfrm>
          </p:grpSpPr>
          <p:sp>
            <p:nvSpPr>
              <p:cNvPr id="330" name="Retângulo Arredondado"/>
              <p:cNvSpPr/>
              <p:nvPr/>
            </p:nvSpPr>
            <p:spPr>
              <a:xfrm>
                <a:off x="0" y="0"/>
                <a:ext cx="895086" cy="447543"/>
              </a:xfrm>
              <a:prstGeom prst="roundRect">
                <a:avLst>
                  <a:gd name="adj" fmla="val 20000"/>
                </a:avLst>
              </a:prstGeom>
              <a:solidFill>
                <a:schemeClr val="accent1"/>
              </a:solidFill>
              <a:ln w="15875" cap="flat">
                <a:solidFill>
                  <a:srgbClr val="FFFFFF"/>
                </a:solidFill>
                <a:prstDash val="solid"/>
                <a:round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 algn="ctr" defTabSz="914400">
                  <a:defRPr sz="900">
                    <a:solidFill>
                      <a:srgbClr val="FFFFFF"/>
                    </a:solidFill>
                  </a:defRPr>
                </a:pPr>
              </a:p>
            </p:txBody>
          </p:sp>
          <p:sp>
            <p:nvSpPr>
              <p:cNvPr id="331" name="Célula"/>
              <p:cNvSpPr txBox="1"/>
              <p:nvPr/>
            </p:nvSpPr>
            <p:spPr>
              <a:xfrm>
                <a:off x="26210" y="114551"/>
                <a:ext cx="842665" cy="218441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45719" tIns="45719" rIns="45719" bIns="45719" numCol="1" anchor="ctr">
                <a:spAutoFit/>
              </a:bodyPr>
              <a:lstStyle>
                <a:lvl1pPr algn="ctr" defTabSz="914400">
                  <a:defRPr sz="900">
                    <a:solidFill>
                      <a:srgbClr val="FFFFFF"/>
                    </a:solidFill>
                  </a:defRPr>
                </a:lvl1pPr>
              </a:lstStyle>
              <a:p>
                <a:pPr/>
                <a:r>
                  <a:t>Célula</a:t>
                </a:r>
              </a:p>
            </p:txBody>
          </p:sp>
        </p:grpSp>
        <p:sp>
          <p:nvSpPr>
            <p:cNvPr id="333" name="Seta Dupla"/>
            <p:cNvSpPr/>
            <p:nvPr/>
          </p:nvSpPr>
          <p:spPr>
            <a:xfrm rot="10800000">
              <a:off x="1356079" y="2459756"/>
              <a:ext cx="596724" cy="119346"/>
            </a:xfrm>
            <a:prstGeom prst="leftRightArrow">
              <a:avLst>
                <a:gd name="adj1" fmla="val 70000"/>
                <a:gd name="adj2" fmla="val 50000"/>
              </a:avLst>
            </a:prstGeom>
            <a:solidFill>
              <a:srgbClr val="D2C7B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/>
            </a:p>
          </p:txBody>
        </p:sp>
        <p:grpSp>
          <p:nvGrpSpPr>
            <p:cNvPr id="336" name="Grupo"/>
            <p:cNvGrpSpPr/>
            <p:nvPr/>
          </p:nvGrpSpPr>
          <p:grpSpPr>
            <a:xfrm>
              <a:off x="460994" y="2295657"/>
              <a:ext cx="895086" cy="447543"/>
              <a:chOff x="0" y="0"/>
              <a:chExt cx="895085" cy="447542"/>
            </a:xfrm>
          </p:grpSpPr>
          <p:sp>
            <p:nvSpPr>
              <p:cNvPr id="334" name="Retângulo Arredondado"/>
              <p:cNvSpPr/>
              <p:nvPr/>
            </p:nvSpPr>
            <p:spPr>
              <a:xfrm>
                <a:off x="0" y="0"/>
                <a:ext cx="895086" cy="447543"/>
              </a:xfrm>
              <a:prstGeom prst="roundRect">
                <a:avLst>
                  <a:gd name="adj" fmla="val 20000"/>
                </a:avLst>
              </a:prstGeom>
              <a:solidFill>
                <a:schemeClr val="accent1"/>
              </a:solidFill>
              <a:ln w="15875" cap="flat">
                <a:solidFill>
                  <a:srgbClr val="FFFFFF"/>
                </a:solidFill>
                <a:prstDash val="solid"/>
                <a:round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 algn="ctr" defTabSz="914400">
                  <a:defRPr sz="900">
                    <a:solidFill>
                      <a:srgbClr val="FFFFFF"/>
                    </a:solidFill>
                  </a:defRPr>
                </a:pPr>
              </a:p>
            </p:txBody>
          </p:sp>
          <p:sp>
            <p:nvSpPr>
              <p:cNvPr id="335" name="Célula"/>
              <p:cNvSpPr txBox="1"/>
              <p:nvPr/>
            </p:nvSpPr>
            <p:spPr>
              <a:xfrm>
                <a:off x="26210" y="114551"/>
                <a:ext cx="842665" cy="218441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45719" tIns="45719" rIns="45719" bIns="45719" numCol="1" anchor="ctr">
                <a:spAutoFit/>
              </a:bodyPr>
              <a:lstStyle>
                <a:lvl1pPr algn="ctr" defTabSz="914400">
                  <a:defRPr sz="900">
                    <a:solidFill>
                      <a:srgbClr val="FFFFFF"/>
                    </a:solidFill>
                  </a:defRPr>
                </a:lvl1pPr>
              </a:lstStyle>
              <a:p>
                <a:pPr/>
                <a:r>
                  <a:t>Célula</a:t>
                </a:r>
              </a:p>
            </p:txBody>
          </p:sp>
        </p:grpSp>
        <p:sp>
          <p:nvSpPr>
            <p:cNvPr id="337" name="Seta Dupla"/>
            <p:cNvSpPr/>
            <p:nvPr/>
          </p:nvSpPr>
          <p:spPr>
            <a:xfrm rot="15120000">
              <a:off x="379678" y="1750359"/>
              <a:ext cx="596724" cy="119345"/>
            </a:xfrm>
            <a:prstGeom prst="leftRightArrow">
              <a:avLst>
                <a:gd name="adj1" fmla="val 70000"/>
                <a:gd name="adj2" fmla="val 50000"/>
              </a:avLst>
            </a:prstGeom>
            <a:solidFill>
              <a:srgbClr val="D2C7B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/>
            </a:p>
          </p:txBody>
        </p:sp>
        <p:grpSp>
          <p:nvGrpSpPr>
            <p:cNvPr id="340" name="Grupo"/>
            <p:cNvGrpSpPr/>
            <p:nvPr/>
          </p:nvGrpSpPr>
          <p:grpSpPr>
            <a:xfrm>
              <a:off x="0" y="876863"/>
              <a:ext cx="895086" cy="447543"/>
              <a:chOff x="0" y="0"/>
              <a:chExt cx="895085" cy="447542"/>
            </a:xfrm>
          </p:grpSpPr>
          <p:sp>
            <p:nvSpPr>
              <p:cNvPr id="338" name="Retângulo Arredondado"/>
              <p:cNvSpPr/>
              <p:nvPr/>
            </p:nvSpPr>
            <p:spPr>
              <a:xfrm>
                <a:off x="0" y="0"/>
                <a:ext cx="895086" cy="447543"/>
              </a:xfrm>
              <a:prstGeom prst="roundRect">
                <a:avLst>
                  <a:gd name="adj" fmla="val 20000"/>
                </a:avLst>
              </a:prstGeom>
              <a:solidFill>
                <a:schemeClr val="accent1"/>
              </a:solidFill>
              <a:ln w="15875" cap="flat">
                <a:solidFill>
                  <a:srgbClr val="FFFFFF"/>
                </a:solidFill>
                <a:prstDash val="solid"/>
                <a:round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 algn="ctr" defTabSz="914400">
                  <a:defRPr sz="900">
                    <a:solidFill>
                      <a:srgbClr val="FFFFFF"/>
                    </a:solidFill>
                  </a:defRPr>
                </a:pPr>
              </a:p>
            </p:txBody>
          </p:sp>
          <p:sp>
            <p:nvSpPr>
              <p:cNvPr id="339" name="Célula"/>
              <p:cNvSpPr txBox="1"/>
              <p:nvPr/>
            </p:nvSpPr>
            <p:spPr>
              <a:xfrm>
                <a:off x="26210" y="114551"/>
                <a:ext cx="842665" cy="218441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45719" tIns="45719" rIns="45719" bIns="45719" numCol="1" anchor="ctr">
                <a:spAutoFit/>
              </a:bodyPr>
              <a:lstStyle>
                <a:lvl1pPr algn="ctr" defTabSz="914400">
                  <a:defRPr sz="900">
                    <a:solidFill>
                      <a:srgbClr val="FFFFFF"/>
                    </a:solidFill>
                  </a:defRPr>
                </a:lvl1pPr>
              </a:lstStyle>
              <a:p>
                <a:pPr/>
                <a:r>
                  <a:t>Célula</a:t>
                </a:r>
              </a:p>
            </p:txBody>
          </p:sp>
        </p:grpSp>
        <p:sp>
          <p:nvSpPr>
            <p:cNvPr id="341" name="Seta Dupla"/>
            <p:cNvSpPr/>
            <p:nvPr/>
          </p:nvSpPr>
          <p:spPr>
            <a:xfrm rot="19440000">
              <a:off x="752630" y="602530"/>
              <a:ext cx="596724" cy="119346"/>
            </a:xfrm>
            <a:prstGeom prst="leftRightArrow">
              <a:avLst>
                <a:gd name="adj1" fmla="val 70000"/>
                <a:gd name="adj2" fmla="val 50000"/>
              </a:avLst>
            </a:prstGeom>
            <a:solidFill>
              <a:srgbClr val="D2C7B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/>
            </a:p>
          </p:txBody>
        </p:sp>
      </p:grpSp>
      <p:sp>
        <p:nvSpPr>
          <p:cNvPr id="343" name="Discipulador"/>
          <p:cNvSpPr txBox="1"/>
          <p:nvPr/>
        </p:nvSpPr>
        <p:spPr>
          <a:xfrm>
            <a:off x="1664207" y="4742688"/>
            <a:ext cx="1719073" cy="3708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defRPr b="1" sz="2000"/>
            </a:lvl1pPr>
          </a:lstStyle>
          <a:p>
            <a:pPr/>
            <a:r>
              <a:t>Discipulador</a:t>
            </a:r>
          </a:p>
        </p:txBody>
      </p:sp>
      <p:sp>
        <p:nvSpPr>
          <p:cNvPr id="344" name="Discipulador"/>
          <p:cNvSpPr txBox="1"/>
          <p:nvPr/>
        </p:nvSpPr>
        <p:spPr>
          <a:xfrm>
            <a:off x="8967216" y="1975104"/>
            <a:ext cx="1719073" cy="3708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defRPr b="1" sz="2000"/>
            </a:lvl1pPr>
          </a:lstStyle>
          <a:p>
            <a:pPr/>
            <a:r>
              <a:t>Discipulador</a:t>
            </a:r>
          </a:p>
        </p:txBody>
      </p:sp>
      <p:sp>
        <p:nvSpPr>
          <p:cNvPr id="345" name="Discipulador"/>
          <p:cNvSpPr txBox="1"/>
          <p:nvPr/>
        </p:nvSpPr>
        <p:spPr>
          <a:xfrm>
            <a:off x="8967216" y="4759862"/>
            <a:ext cx="1719073" cy="3708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defRPr b="1" sz="2000"/>
            </a:lvl1pPr>
          </a:lstStyle>
          <a:p>
            <a:pPr/>
            <a:r>
              <a:t>Discipulador</a:t>
            </a:r>
          </a:p>
        </p:txBody>
      </p:sp>
      <p:sp>
        <p:nvSpPr>
          <p:cNvPr id="346" name="PASTOR"/>
          <p:cNvSpPr txBox="1"/>
          <p:nvPr/>
        </p:nvSpPr>
        <p:spPr>
          <a:xfrm>
            <a:off x="4828032" y="3090672"/>
            <a:ext cx="2578608" cy="7772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defRPr b="1" sz="4800">
                <a:effectLst>
                  <a:outerShdw sx="100000" sy="100000" kx="0" ky="0" algn="b" rotWithShape="0" blurRad="38100" dist="38100" dir="2700000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pPr/>
            <a:r>
              <a:t>PASTOR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11" name="Grupo"/>
          <p:cNvGrpSpPr/>
          <p:nvPr/>
        </p:nvGrpSpPr>
        <p:grpSpPr>
          <a:xfrm>
            <a:off x="1132449" y="689309"/>
            <a:ext cx="9988062" cy="4869840"/>
            <a:chOff x="0" y="-475091"/>
            <a:chExt cx="9988060" cy="4869839"/>
          </a:xfrm>
        </p:grpSpPr>
        <p:grpSp>
          <p:nvGrpSpPr>
            <p:cNvPr id="350" name="Grupo"/>
            <p:cNvGrpSpPr/>
            <p:nvPr/>
          </p:nvGrpSpPr>
          <p:grpSpPr>
            <a:xfrm>
              <a:off x="3413713" y="-475092"/>
              <a:ext cx="2761111" cy="3449365"/>
              <a:chOff x="0" y="0"/>
              <a:chExt cx="2761110" cy="3449364"/>
            </a:xfrm>
          </p:grpSpPr>
          <p:sp>
            <p:nvSpPr>
              <p:cNvPr id="348" name="Retângulo"/>
              <p:cNvSpPr/>
              <p:nvPr/>
            </p:nvSpPr>
            <p:spPr>
              <a:xfrm>
                <a:off x="0" y="0"/>
                <a:ext cx="2761111" cy="1380557"/>
              </a:xfrm>
              <a:prstGeom prst="rect">
                <a:avLst/>
              </a:prstGeom>
              <a:solidFill>
                <a:srgbClr val="FFFFFF"/>
              </a:solidFill>
              <a:ln w="15875" cap="flat">
                <a:solidFill>
                  <a:srgbClr val="1E1E1E"/>
                </a:solidFill>
                <a:prstDash val="solid"/>
                <a:round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pPr defTabSz="914400">
                  <a:defRPr b="1" sz="4400">
                    <a:solidFill>
                      <a:srgbClr val="212121"/>
                    </a:solidFill>
                    <a:effectLst>
                      <a:outerShdw sx="100000" sy="100000" kx="0" ky="0" algn="b" rotWithShape="0" blurRad="38100" dist="38100" dir="2700000">
                        <a:srgbClr val="000000">
                          <a:alpha val="43137"/>
                        </a:srgbClr>
                      </a:outerShdw>
                    </a:effectLst>
                  </a:defRPr>
                </a:pPr>
              </a:p>
            </p:txBody>
          </p:sp>
          <p:sp>
            <p:nvSpPr>
              <p:cNvPr id="349" name="Pastor presidente"/>
              <p:cNvSpPr txBox="1"/>
              <p:nvPr/>
            </p:nvSpPr>
            <p:spPr>
              <a:xfrm>
                <a:off x="0" y="0"/>
                <a:ext cx="2761111" cy="3449365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45719" tIns="45719" rIns="45719" bIns="45719" numCol="1" anchor="t">
                <a:noAutofit/>
              </a:bodyPr>
              <a:lstStyle>
                <a:lvl1pPr algn="ctr" defTabSz="914400">
                  <a:defRPr b="1" sz="4400">
                    <a:solidFill>
                      <a:srgbClr val="212121"/>
                    </a:solidFill>
                    <a:effectLst>
                      <a:outerShdw sx="100000" sy="100000" kx="0" ky="0" algn="b" rotWithShape="0" blurRad="38100" dist="38100" dir="2700000">
                        <a:srgbClr val="000000">
                          <a:alpha val="43137"/>
                        </a:srgbClr>
                      </a:outerShdw>
                    </a:effectLst>
                  </a:defRPr>
                </a:lvl1pPr>
              </a:lstStyle>
              <a:p>
                <a:pPr/>
                <a:r>
                  <a:t>Pastor presidente</a:t>
                </a:r>
              </a:p>
            </p:txBody>
          </p:sp>
        </p:grpSp>
        <p:grpSp>
          <p:nvGrpSpPr>
            <p:cNvPr id="353" name="Grupo"/>
            <p:cNvGrpSpPr/>
            <p:nvPr/>
          </p:nvGrpSpPr>
          <p:grpSpPr>
            <a:xfrm>
              <a:off x="0" y="1198567"/>
              <a:ext cx="1598089" cy="799046"/>
              <a:chOff x="0" y="0"/>
              <a:chExt cx="1598088" cy="799045"/>
            </a:xfrm>
          </p:grpSpPr>
          <p:sp>
            <p:nvSpPr>
              <p:cNvPr id="351" name="Retângulo"/>
              <p:cNvSpPr/>
              <p:nvPr/>
            </p:nvSpPr>
            <p:spPr>
              <a:xfrm>
                <a:off x="0" y="-1"/>
                <a:ext cx="1598089" cy="799047"/>
              </a:xfrm>
              <a:prstGeom prst="rect">
                <a:avLst/>
              </a:prstGeom>
              <a:solidFill>
                <a:srgbClr val="FFFFFF"/>
              </a:solidFill>
              <a:ln w="15875" cap="flat">
                <a:solidFill>
                  <a:srgbClr val="1E1E1E"/>
                </a:solidFill>
                <a:prstDash val="solid"/>
                <a:round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pPr defTabSz="914400">
                  <a:defRPr sz="1258">
                    <a:solidFill>
                      <a:srgbClr val="212121"/>
                    </a:solidFill>
                  </a:defRPr>
                </a:pPr>
              </a:p>
            </p:txBody>
          </p:sp>
          <p:sp>
            <p:nvSpPr>
              <p:cNvPr id="352" name="Pastor de área"/>
              <p:cNvSpPr txBox="1"/>
              <p:nvPr/>
            </p:nvSpPr>
            <p:spPr>
              <a:xfrm>
                <a:off x="0" y="-1"/>
                <a:ext cx="1598089" cy="358141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45719" tIns="45719" rIns="45719" bIns="45719" numCol="1" anchor="t">
                <a:spAutoFit/>
              </a:bodyPr>
              <a:lstStyle>
                <a:lvl1pPr defTabSz="914400">
                  <a:defRPr b="1" sz="1858">
                    <a:solidFill>
                      <a:srgbClr val="212121"/>
                    </a:solidFill>
                  </a:defRPr>
                </a:lvl1pPr>
              </a:lstStyle>
              <a:p>
                <a:pPr/>
                <a:r>
                  <a:t>Pastor de área</a:t>
                </a:r>
              </a:p>
            </p:txBody>
          </p:sp>
        </p:grpSp>
        <p:sp>
          <p:nvSpPr>
            <p:cNvPr id="354" name="Linha"/>
            <p:cNvSpPr/>
            <p:nvPr/>
          </p:nvSpPr>
          <p:spPr>
            <a:xfrm>
              <a:off x="799127" y="798634"/>
              <a:ext cx="3995078" cy="39964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1600" y="0"/>
                  </a:moveTo>
                  <a:lnTo>
                    <a:pt x="21600" y="10813"/>
                  </a:lnTo>
                  <a:lnTo>
                    <a:pt x="0" y="10813"/>
                  </a:lnTo>
                  <a:lnTo>
                    <a:pt x="0" y="21600"/>
                  </a:lnTo>
                </a:path>
              </a:pathLst>
            </a:custGeom>
            <a:noFill/>
            <a:ln w="15875" cap="flat">
              <a:solidFill>
                <a:srgbClr val="1A1A1A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/>
            </a:p>
          </p:txBody>
        </p:sp>
        <p:grpSp>
          <p:nvGrpSpPr>
            <p:cNvPr id="357" name="Grupo"/>
            <p:cNvGrpSpPr/>
            <p:nvPr/>
          </p:nvGrpSpPr>
          <p:grpSpPr>
            <a:xfrm>
              <a:off x="399522" y="2397135"/>
              <a:ext cx="1598090" cy="799046"/>
              <a:chOff x="0" y="0"/>
              <a:chExt cx="1598088" cy="799045"/>
            </a:xfrm>
          </p:grpSpPr>
          <p:sp>
            <p:nvSpPr>
              <p:cNvPr id="355" name="Retângulo"/>
              <p:cNvSpPr/>
              <p:nvPr/>
            </p:nvSpPr>
            <p:spPr>
              <a:xfrm>
                <a:off x="0" y="-1"/>
                <a:ext cx="1598089" cy="799047"/>
              </a:xfrm>
              <a:prstGeom prst="rect">
                <a:avLst/>
              </a:prstGeom>
              <a:solidFill>
                <a:srgbClr val="FFFFFF"/>
              </a:solidFill>
              <a:ln w="15875" cap="flat">
                <a:solidFill>
                  <a:srgbClr val="1E1E1E"/>
                </a:solidFill>
                <a:prstDash val="solid"/>
                <a:round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pPr defTabSz="914400">
                  <a:defRPr sz="1258">
                    <a:solidFill>
                      <a:srgbClr val="212121"/>
                    </a:solidFill>
                  </a:defRPr>
                </a:pPr>
              </a:p>
            </p:txBody>
          </p:sp>
          <p:sp>
            <p:nvSpPr>
              <p:cNvPr id="356" name="Discipulador"/>
              <p:cNvSpPr txBox="1"/>
              <p:nvPr/>
            </p:nvSpPr>
            <p:spPr>
              <a:xfrm>
                <a:off x="0" y="-1"/>
                <a:ext cx="1598089" cy="383541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45719" tIns="45719" rIns="45719" bIns="45719" numCol="1" anchor="t">
                <a:spAutoFit/>
              </a:bodyPr>
              <a:lstStyle>
                <a:lvl1pPr defTabSz="914400">
                  <a:defRPr b="1" sz="2058">
                    <a:solidFill>
                      <a:srgbClr val="212121"/>
                    </a:solidFill>
                  </a:defRPr>
                </a:lvl1pPr>
              </a:lstStyle>
              <a:p>
                <a:pPr/>
                <a:r>
                  <a:t>Discipulador</a:t>
                </a:r>
              </a:p>
            </p:txBody>
          </p:sp>
        </p:grpSp>
        <p:sp>
          <p:nvSpPr>
            <p:cNvPr id="358" name="Linha"/>
            <p:cNvSpPr/>
            <p:nvPr/>
          </p:nvSpPr>
          <p:spPr>
            <a:xfrm>
              <a:off x="139774" y="1997553"/>
              <a:ext cx="259702" cy="7988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0"/>
                  </a:moveTo>
                  <a:lnTo>
                    <a:pt x="0" y="21600"/>
                  </a:lnTo>
                  <a:lnTo>
                    <a:pt x="21600" y="21600"/>
                  </a:lnTo>
                </a:path>
              </a:pathLst>
            </a:custGeom>
            <a:noFill/>
            <a:ln w="15875" cap="flat">
              <a:solidFill>
                <a:srgbClr val="1E1E1E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/>
            </a:p>
          </p:txBody>
        </p:sp>
        <p:grpSp>
          <p:nvGrpSpPr>
            <p:cNvPr id="361" name="Grupo"/>
            <p:cNvGrpSpPr/>
            <p:nvPr/>
          </p:nvGrpSpPr>
          <p:grpSpPr>
            <a:xfrm>
              <a:off x="399522" y="3595702"/>
              <a:ext cx="1598090" cy="799046"/>
              <a:chOff x="0" y="0"/>
              <a:chExt cx="1598088" cy="799045"/>
            </a:xfrm>
          </p:grpSpPr>
          <p:sp>
            <p:nvSpPr>
              <p:cNvPr id="359" name="Retângulo"/>
              <p:cNvSpPr/>
              <p:nvPr/>
            </p:nvSpPr>
            <p:spPr>
              <a:xfrm>
                <a:off x="0" y="-1"/>
                <a:ext cx="1598089" cy="799047"/>
              </a:xfrm>
              <a:prstGeom prst="rect">
                <a:avLst/>
              </a:prstGeom>
              <a:solidFill>
                <a:srgbClr val="FFFFFF"/>
              </a:solidFill>
              <a:ln w="15875" cap="flat">
                <a:solidFill>
                  <a:srgbClr val="1E1E1E"/>
                </a:solidFill>
                <a:prstDash val="solid"/>
                <a:round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pPr defTabSz="914400">
                  <a:defRPr sz="1258">
                    <a:solidFill>
                      <a:srgbClr val="212121"/>
                    </a:solidFill>
                  </a:defRPr>
                </a:pPr>
              </a:p>
            </p:txBody>
          </p:sp>
          <p:sp>
            <p:nvSpPr>
              <p:cNvPr id="360" name="Discipulador"/>
              <p:cNvSpPr txBox="1"/>
              <p:nvPr/>
            </p:nvSpPr>
            <p:spPr>
              <a:xfrm>
                <a:off x="0" y="-1"/>
                <a:ext cx="1598089" cy="370841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45719" tIns="45719" rIns="45719" bIns="45719" numCol="1" anchor="t">
                <a:spAutoFit/>
              </a:bodyPr>
              <a:lstStyle>
                <a:lvl1pPr defTabSz="914400">
                  <a:defRPr b="1" sz="1958">
                    <a:solidFill>
                      <a:srgbClr val="212121"/>
                    </a:solidFill>
                  </a:defRPr>
                </a:lvl1pPr>
              </a:lstStyle>
              <a:p>
                <a:pPr/>
                <a:r>
                  <a:t>Discipulador</a:t>
                </a:r>
              </a:p>
            </p:txBody>
          </p:sp>
        </p:grpSp>
        <p:sp>
          <p:nvSpPr>
            <p:cNvPr id="362" name="Linha"/>
            <p:cNvSpPr/>
            <p:nvPr/>
          </p:nvSpPr>
          <p:spPr>
            <a:xfrm>
              <a:off x="139774" y="1997553"/>
              <a:ext cx="259702" cy="199723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0"/>
                  </a:moveTo>
                  <a:lnTo>
                    <a:pt x="0" y="21600"/>
                  </a:lnTo>
                  <a:lnTo>
                    <a:pt x="21600" y="21600"/>
                  </a:lnTo>
                </a:path>
              </a:pathLst>
            </a:custGeom>
            <a:noFill/>
            <a:ln w="15875" cap="flat">
              <a:solidFill>
                <a:srgbClr val="1E1E1E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/>
            </a:p>
          </p:txBody>
        </p:sp>
        <p:grpSp>
          <p:nvGrpSpPr>
            <p:cNvPr id="365" name="Grupo"/>
            <p:cNvGrpSpPr/>
            <p:nvPr/>
          </p:nvGrpSpPr>
          <p:grpSpPr>
            <a:xfrm>
              <a:off x="1997612" y="1198567"/>
              <a:ext cx="1598090" cy="799046"/>
              <a:chOff x="0" y="0"/>
              <a:chExt cx="1598088" cy="799045"/>
            </a:xfrm>
          </p:grpSpPr>
          <p:sp>
            <p:nvSpPr>
              <p:cNvPr id="363" name="Retângulo"/>
              <p:cNvSpPr/>
              <p:nvPr/>
            </p:nvSpPr>
            <p:spPr>
              <a:xfrm>
                <a:off x="0" y="-1"/>
                <a:ext cx="1598089" cy="799047"/>
              </a:xfrm>
              <a:prstGeom prst="rect">
                <a:avLst/>
              </a:prstGeom>
              <a:solidFill>
                <a:srgbClr val="FFFFFF"/>
              </a:solidFill>
              <a:ln w="15875" cap="flat">
                <a:solidFill>
                  <a:srgbClr val="1E1E1E"/>
                </a:solidFill>
                <a:prstDash val="solid"/>
                <a:round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pPr defTabSz="914400">
                  <a:defRPr sz="1258">
                    <a:solidFill>
                      <a:srgbClr val="212121"/>
                    </a:solidFill>
                  </a:defRPr>
                </a:pPr>
              </a:p>
            </p:txBody>
          </p:sp>
          <p:sp>
            <p:nvSpPr>
              <p:cNvPr id="364" name="Pastor de área"/>
              <p:cNvSpPr txBox="1"/>
              <p:nvPr/>
            </p:nvSpPr>
            <p:spPr>
              <a:xfrm>
                <a:off x="0" y="-1"/>
                <a:ext cx="1598089" cy="370841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45719" tIns="45719" rIns="45719" bIns="45719" numCol="1" anchor="t">
                <a:spAutoFit/>
              </a:bodyPr>
              <a:lstStyle>
                <a:lvl1pPr defTabSz="914400">
                  <a:defRPr b="1" sz="1958">
                    <a:solidFill>
                      <a:srgbClr val="212121"/>
                    </a:solidFill>
                  </a:defRPr>
                </a:lvl1pPr>
              </a:lstStyle>
              <a:p>
                <a:pPr/>
                <a:r>
                  <a:t>Pastor de área</a:t>
                </a:r>
              </a:p>
            </p:txBody>
          </p:sp>
        </p:grpSp>
        <p:sp>
          <p:nvSpPr>
            <p:cNvPr id="366" name="Linha"/>
            <p:cNvSpPr/>
            <p:nvPr/>
          </p:nvSpPr>
          <p:spPr>
            <a:xfrm>
              <a:off x="2796906" y="798634"/>
              <a:ext cx="1997299" cy="39964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1600" y="0"/>
                  </a:moveTo>
                  <a:lnTo>
                    <a:pt x="21600" y="10813"/>
                  </a:lnTo>
                  <a:lnTo>
                    <a:pt x="0" y="10813"/>
                  </a:lnTo>
                  <a:lnTo>
                    <a:pt x="0" y="21600"/>
                  </a:lnTo>
                </a:path>
              </a:pathLst>
            </a:custGeom>
            <a:noFill/>
            <a:ln w="15875" cap="flat">
              <a:solidFill>
                <a:srgbClr val="1A1A1A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/>
            </a:p>
          </p:txBody>
        </p:sp>
        <p:grpSp>
          <p:nvGrpSpPr>
            <p:cNvPr id="369" name="Grupo"/>
            <p:cNvGrpSpPr/>
            <p:nvPr/>
          </p:nvGrpSpPr>
          <p:grpSpPr>
            <a:xfrm>
              <a:off x="2397134" y="2397135"/>
              <a:ext cx="1598090" cy="799046"/>
              <a:chOff x="0" y="0"/>
              <a:chExt cx="1598088" cy="799045"/>
            </a:xfrm>
          </p:grpSpPr>
          <p:sp>
            <p:nvSpPr>
              <p:cNvPr id="367" name="Retângulo"/>
              <p:cNvSpPr/>
              <p:nvPr/>
            </p:nvSpPr>
            <p:spPr>
              <a:xfrm>
                <a:off x="0" y="-1"/>
                <a:ext cx="1598089" cy="799047"/>
              </a:xfrm>
              <a:prstGeom prst="rect">
                <a:avLst/>
              </a:prstGeom>
              <a:solidFill>
                <a:srgbClr val="FFFFFF"/>
              </a:solidFill>
              <a:ln w="15875" cap="flat">
                <a:solidFill>
                  <a:srgbClr val="1E1E1E"/>
                </a:solidFill>
                <a:prstDash val="solid"/>
                <a:round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pPr defTabSz="914400">
                  <a:defRPr sz="1258">
                    <a:solidFill>
                      <a:srgbClr val="212121"/>
                    </a:solidFill>
                  </a:defRPr>
                </a:pPr>
              </a:p>
            </p:txBody>
          </p:sp>
          <p:sp>
            <p:nvSpPr>
              <p:cNvPr id="368" name="Discipulador"/>
              <p:cNvSpPr txBox="1"/>
              <p:nvPr/>
            </p:nvSpPr>
            <p:spPr>
              <a:xfrm>
                <a:off x="0" y="-1"/>
                <a:ext cx="1598089" cy="383541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45719" tIns="45719" rIns="45719" bIns="45719" numCol="1" anchor="t">
                <a:spAutoFit/>
              </a:bodyPr>
              <a:lstStyle>
                <a:lvl1pPr defTabSz="914400">
                  <a:defRPr b="1" sz="2058">
                    <a:solidFill>
                      <a:srgbClr val="212121"/>
                    </a:solidFill>
                  </a:defRPr>
                </a:lvl1pPr>
              </a:lstStyle>
              <a:p>
                <a:pPr/>
                <a:r>
                  <a:t>Discipulador</a:t>
                </a:r>
              </a:p>
            </p:txBody>
          </p:sp>
        </p:grpSp>
        <p:sp>
          <p:nvSpPr>
            <p:cNvPr id="370" name="Linha"/>
            <p:cNvSpPr/>
            <p:nvPr/>
          </p:nvSpPr>
          <p:spPr>
            <a:xfrm>
              <a:off x="2137553" y="1997553"/>
              <a:ext cx="259702" cy="7988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0"/>
                  </a:moveTo>
                  <a:lnTo>
                    <a:pt x="0" y="21600"/>
                  </a:lnTo>
                  <a:lnTo>
                    <a:pt x="21600" y="21600"/>
                  </a:lnTo>
                </a:path>
              </a:pathLst>
            </a:custGeom>
            <a:noFill/>
            <a:ln w="15875" cap="flat">
              <a:solidFill>
                <a:srgbClr val="1E1E1E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/>
            </a:p>
          </p:txBody>
        </p:sp>
        <p:grpSp>
          <p:nvGrpSpPr>
            <p:cNvPr id="373" name="Grupo"/>
            <p:cNvGrpSpPr/>
            <p:nvPr/>
          </p:nvGrpSpPr>
          <p:grpSpPr>
            <a:xfrm>
              <a:off x="2397134" y="3595702"/>
              <a:ext cx="1598090" cy="799046"/>
              <a:chOff x="0" y="0"/>
              <a:chExt cx="1598088" cy="799045"/>
            </a:xfrm>
          </p:grpSpPr>
          <p:sp>
            <p:nvSpPr>
              <p:cNvPr id="371" name="Retângulo"/>
              <p:cNvSpPr/>
              <p:nvPr/>
            </p:nvSpPr>
            <p:spPr>
              <a:xfrm>
                <a:off x="0" y="-1"/>
                <a:ext cx="1598089" cy="799047"/>
              </a:xfrm>
              <a:prstGeom prst="rect">
                <a:avLst/>
              </a:prstGeom>
              <a:solidFill>
                <a:srgbClr val="FFFFFF"/>
              </a:solidFill>
              <a:ln w="15875" cap="flat">
                <a:solidFill>
                  <a:srgbClr val="1E1E1E"/>
                </a:solidFill>
                <a:prstDash val="solid"/>
                <a:round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pPr defTabSz="914400">
                  <a:defRPr sz="1258">
                    <a:solidFill>
                      <a:srgbClr val="212121"/>
                    </a:solidFill>
                  </a:defRPr>
                </a:pPr>
              </a:p>
            </p:txBody>
          </p:sp>
          <p:sp>
            <p:nvSpPr>
              <p:cNvPr id="372" name="Discipulador"/>
              <p:cNvSpPr txBox="1"/>
              <p:nvPr/>
            </p:nvSpPr>
            <p:spPr>
              <a:xfrm>
                <a:off x="0" y="-1"/>
                <a:ext cx="1598089" cy="383541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45719" tIns="45719" rIns="45719" bIns="45719" numCol="1" anchor="t">
                <a:spAutoFit/>
              </a:bodyPr>
              <a:lstStyle>
                <a:lvl1pPr defTabSz="914400">
                  <a:defRPr b="1" sz="2058">
                    <a:solidFill>
                      <a:srgbClr val="212121"/>
                    </a:solidFill>
                  </a:defRPr>
                </a:lvl1pPr>
              </a:lstStyle>
              <a:p>
                <a:pPr/>
                <a:r>
                  <a:t>Discipulador</a:t>
                </a:r>
              </a:p>
            </p:txBody>
          </p:sp>
        </p:grpSp>
        <p:sp>
          <p:nvSpPr>
            <p:cNvPr id="374" name="Linha"/>
            <p:cNvSpPr/>
            <p:nvPr/>
          </p:nvSpPr>
          <p:spPr>
            <a:xfrm>
              <a:off x="2137553" y="1997553"/>
              <a:ext cx="259702" cy="199723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0"/>
                  </a:moveTo>
                  <a:lnTo>
                    <a:pt x="0" y="21600"/>
                  </a:lnTo>
                  <a:lnTo>
                    <a:pt x="21600" y="21600"/>
                  </a:lnTo>
                </a:path>
              </a:pathLst>
            </a:custGeom>
            <a:noFill/>
            <a:ln w="15875" cap="flat">
              <a:solidFill>
                <a:srgbClr val="1E1E1E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/>
            </a:p>
          </p:txBody>
        </p:sp>
        <p:grpSp>
          <p:nvGrpSpPr>
            <p:cNvPr id="377" name="Grupo"/>
            <p:cNvGrpSpPr/>
            <p:nvPr/>
          </p:nvGrpSpPr>
          <p:grpSpPr>
            <a:xfrm>
              <a:off x="3995224" y="1198567"/>
              <a:ext cx="1598090" cy="799046"/>
              <a:chOff x="0" y="0"/>
              <a:chExt cx="1598088" cy="799045"/>
            </a:xfrm>
          </p:grpSpPr>
          <p:sp>
            <p:nvSpPr>
              <p:cNvPr id="375" name="Retângulo"/>
              <p:cNvSpPr/>
              <p:nvPr/>
            </p:nvSpPr>
            <p:spPr>
              <a:xfrm>
                <a:off x="0" y="-1"/>
                <a:ext cx="1598089" cy="799047"/>
              </a:xfrm>
              <a:prstGeom prst="rect">
                <a:avLst/>
              </a:prstGeom>
              <a:solidFill>
                <a:srgbClr val="FFFFFF"/>
              </a:solidFill>
              <a:ln w="15875" cap="flat">
                <a:solidFill>
                  <a:srgbClr val="1E1E1E"/>
                </a:solidFill>
                <a:prstDash val="solid"/>
                <a:round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pPr defTabSz="914400">
                  <a:defRPr sz="1258">
                    <a:solidFill>
                      <a:srgbClr val="212121"/>
                    </a:solidFill>
                  </a:defRPr>
                </a:pPr>
              </a:p>
            </p:txBody>
          </p:sp>
          <p:sp>
            <p:nvSpPr>
              <p:cNvPr id="376" name="Pastor de área"/>
              <p:cNvSpPr txBox="1"/>
              <p:nvPr/>
            </p:nvSpPr>
            <p:spPr>
              <a:xfrm>
                <a:off x="0" y="-1"/>
                <a:ext cx="1598089" cy="370841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45719" tIns="45719" rIns="45719" bIns="45719" numCol="1" anchor="t">
                <a:spAutoFit/>
              </a:bodyPr>
              <a:lstStyle>
                <a:lvl1pPr defTabSz="914400">
                  <a:defRPr b="1" sz="1958">
                    <a:solidFill>
                      <a:srgbClr val="212121"/>
                    </a:solidFill>
                  </a:defRPr>
                </a:lvl1pPr>
              </a:lstStyle>
              <a:p>
                <a:pPr/>
                <a:r>
                  <a:t>Pastor de área</a:t>
                </a:r>
              </a:p>
            </p:txBody>
          </p:sp>
        </p:grpSp>
        <p:sp>
          <p:nvSpPr>
            <p:cNvPr id="378" name="Linha"/>
            <p:cNvSpPr/>
            <p:nvPr/>
          </p:nvSpPr>
          <p:spPr>
            <a:xfrm>
              <a:off x="4794204" y="798634"/>
              <a:ext cx="1" cy="399641"/>
            </a:xfrm>
            <a:prstGeom prst="line">
              <a:avLst/>
            </a:prstGeom>
            <a:noFill/>
            <a:ln w="15875" cap="flat">
              <a:solidFill>
                <a:srgbClr val="1A1A1A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/>
            </a:p>
          </p:txBody>
        </p:sp>
        <p:grpSp>
          <p:nvGrpSpPr>
            <p:cNvPr id="381" name="Grupo"/>
            <p:cNvGrpSpPr/>
            <p:nvPr/>
          </p:nvGrpSpPr>
          <p:grpSpPr>
            <a:xfrm>
              <a:off x="4394746" y="2397135"/>
              <a:ext cx="1598090" cy="799046"/>
              <a:chOff x="0" y="0"/>
              <a:chExt cx="1598088" cy="799045"/>
            </a:xfrm>
          </p:grpSpPr>
          <p:sp>
            <p:nvSpPr>
              <p:cNvPr id="379" name="Retângulo"/>
              <p:cNvSpPr/>
              <p:nvPr/>
            </p:nvSpPr>
            <p:spPr>
              <a:xfrm>
                <a:off x="0" y="-1"/>
                <a:ext cx="1598089" cy="799047"/>
              </a:xfrm>
              <a:prstGeom prst="rect">
                <a:avLst/>
              </a:prstGeom>
              <a:solidFill>
                <a:srgbClr val="FFFFFF"/>
              </a:solidFill>
              <a:ln w="15875" cap="flat">
                <a:solidFill>
                  <a:srgbClr val="1E1E1E"/>
                </a:solidFill>
                <a:prstDash val="solid"/>
                <a:round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pPr defTabSz="914400">
                  <a:defRPr sz="1258">
                    <a:solidFill>
                      <a:srgbClr val="212121"/>
                    </a:solidFill>
                  </a:defRPr>
                </a:pPr>
              </a:p>
            </p:txBody>
          </p:sp>
          <p:sp>
            <p:nvSpPr>
              <p:cNvPr id="380" name="Discipulador"/>
              <p:cNvSpPr txBox="1"/>
              <p:nvPr/>
            </p:nvSpPr>
            <p:spPr>
              <a:xfrm>
                <a:off x="0" y="-1"/>
                <a:ext cx="1598089" cy="383541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45719" tIns="45719" rIns="45719" bIns="45719" numCol="1" anchor="t">
                <a:spAutoFit/>
              </a:bodyPr>
              <a:lstStyle>
                <a:lvl1pPr defTabSz="914400">
                  <a:defRPr b="1" sz="2058">
                    <a:solidFill>
                      <a:srgbClr val="212121"/>
                    </a:solidFill>
                  </a:defRPr>
                </a:lvl1pPr>
              </a:lstStyle>
              <a:p>
                <a:pPr/>
                <a:r>
                  <a:t>Discipulador</a:t>
                </a:r>
              </a:p>
            </p:txBody>
          </p:sp>
        </p:grpSp>
        <p:sp>
          <p:nvSpPr>
            <p:cNvPr id="382" name="Linha"/>
            <p:cNvSpPr/>
            <p:nvPr/>
          </p:nvSpPr>
          <p:spPr>
            <a:xfrm>
              <a:off x="4135331" y="1997553"/>
              <a:ext cx="259703" cy="7988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0"/>
                  </a:moveTo>
                  <a:lnTo>
                    <a:pt x="0" y="21600"/>
                  </a:lnTo>
                  <a:lnTo>
                    <a:pt x="21600" y="21600"/>
                  </a:lnTo>
                </a:path>
              </a:pathLst>
            </a:custGeom>
            <a:noFill/>
            <a:ln w="15875" cap="flat">
              <a:solidFill>
                <a:srgbClr val="1E1E1E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/>
            </a:p>
          </p:txBody>
        </p:sp>
        <p:grpSp>
          <p:nvGrpSpPr>
            <p:cNvPr id="385" name="Grupo"/>
            <p:cNvGrpSpPr/>
            <p:nvPr/>
          </p:nvGrpSpPr>
          <p:grpSpPr>
            <a:xfrm>
              <a:off x="4394746" y="3595702"/>
              <a:ext cx="1598090" cy="799046"/>
              <a:chOff x="0" y="0"/>
              <a:chExt cx="1598088" cy="799045"/>
            </a:xfrm>
          </p:grpSpPr>
          <p:sp>
            <p:nvSpPr>
              <p:cNvPr id="383" name="Retângulo"/>
              <p:cNvSpPr/>
              <p:nvPr/>
            </p:nvSpPr>
            <p:spPr>
              <a:xfrm>
                <a:off x="0" y="-1"/>
                <a:ext cx="1598089" cy="799047"/>
              </a:xfrm>
              <a:prstGeom prst="rect">
                <a:avLst/>
              </a:prstGeom>
              <a:solidFill>
                <a:srgbClr val="FFFFFF"/>
              </a:solidFill>
              <a:ln w="15875" cap="flat">
                <a:solidFill>
                  <a:srgbClr val="1E1E1E"/>
                </a:solidFill>
                <a:prstDash val="solid"/>
                <a:round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pPr defTabSz="914400">
                  <a:defRPr sz="1258">
                    <a:solidFill>
                      <a:srgbClr val="212121"/>
                    </a:solidFill>
                  </a:defRPr>
                </a:pPr>
              </a:p>
            </p:txBody>
          </p:sp>
          <p:sp>
            <p:nvSpPr>
              <p:cNvPr id="384" name="Discipulador"/>
              <p:cNvSpPr txBox="1"/>
              <p:nvPr/>
            </p:nvSpPr>
            <p:spPr>
              <a:xfrm>
                <a:off x="0" y="-1"/>
                <a:ext cx="1598089" cy="383541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45719" tIns="45719" rIns="45719" bIns="45719" numCol="1" anchor="t">
                <a:spAutoFit/>
              </a:bodyPr>
              <a:lstStyle>
                <a:lvl1pPr defTabSz="914400">
                  <a:defRPr b="1" sz="2058">
                    <a:solidFill>
                      <a:srgbClr val="212121"/>
                    </a:solidFill>
                  </a:defRPr>
                </a:lvl1pPr>
              </a:lstStyle>
              <a:p>
                <a:pPr/>
                <a:r>
                  <a:t>Discipulador</a:t>
                </a:r>
              </a:p>
            </p:txBody>
          </p:sp>
        </p:grpSp>
        <p:sp>
          <p:nvSpPr>
            <p:cNvPr id="386" name="Linha"/>
            <p:cNvSpPr/>
            <p:nvPr/>
          </p:nvSpPr>
          <p:spPr>
            <a:xfrm>
              <a:off x="4135331" y="1997553"/>
              <a:ext cx="259703" cy="199723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0"/>
                  </a:moveTo>
                  <a:lnTo>
                    <a:pt x="0" y="21600"/>
                  </a:lnTo>
                  <a:lnTo>
                    <a:pt x="21600" y="21600"/>
                  </a:lnTo>
                </a:path>
              </a:pathLst>
            </a:custGeom>
            <a:noFill/>
            <a:ln w="15875" cap="flat">
              <a:solidFill>
                <a:srgbClr val="1E1E1E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/>
            </a:p>
          </p:txBody>
        </p:sp>
        <p:grpSp>
          <p:nvGrpSpPr>
            <p:cNvPr id="389" name="Grupo"/>
            <p:cNvGrpSpPr/>
            <p:nvPr/>
          </p:nvGrpSpPr>
          <p:grpSpPr>
            <a:xfrm>
              <a:off x="5992836" y="1198567"/>
              <a:ext cx="1598090" cy="799046"/>
              <a:chOff x="0" y="0"/>
              <a:chExt cx="1598088" cy="799045"/>
            </a:xfrm>
          </p:grpSpPr>
          <p:sp>
            <p:nvSpPr>
              <p:cNvPr id="387" name="Retângulo"/>
              <p:cNvSpPr/>
              <p:nvPr/>
            </p:nvSpPr>
            <p:spPr>
              <a:xfrm>
                <a:off x="0" y="-1"/>
                <a:ext cx="1598089" cy="799047"/>
              </a:xfrm>
              <a:prstGeom prst="rect">
                <a:avLst/>
              </a:prstGeom>
              <a:solidFill>
                <a:srgbClr val="FFFFFF"/>
              </a:solidFill>
              <a:ln w="15875" cap="flat">
                <a:solidFill>
                  <a:srgbClr val="1E1E1E"/>
                </a:solidFill>
                <a:prstDash val="solid"/>
                <a:round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pPr defTabSz="914400">
                  <a:defRPr sz="1258">
                    <a:solidFill>
                      <a:srgbClr val="212121"/>
                    </a:solidFill>
                  </a:defRPr>
                </a:pPr>
              </a:p>
            </p:txBody>
          </p:sp>
          <p:sp>
            <p:nvSpPr>
              <p:cNvPr id="388" name="Pastor de área"/>
              <p:cNvSpPr txBox="1"/>
              <p:nvPr/>
            </p:nvSpPr>
            <p:spPr>
              <a:xfrm>
                <a:off x="0" y="-1"/>
                <a:ext cx="1598089" cy="370841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45719" tIns="45719" rIns="45719" bIns="45719" numCol="1" anchor="t">
                <a:spAutoFit/>
              </a:bodyPr>
              <a:lstStyle>
                <a:lvl1pPr defTabSz="914400">
                  <a:defRPr b="1" sz="1958">
                    <a:solidFill>
                      <a:srgbClr val="212121"/>
                    </a:solidFill>
                  </a:defRPr>
                </a:lvl1pPr>
              </a:lstStyle>
              <a:p>
                <a:pPr/>
                <a:r>
                  <a:t>Pastor de área</a:t>
                </a:r>
              </a:p>
            </p:txBody>
          </p:sp>
        </p:grpSp>
        <p:sp>
          <p:nvSpPr>
            <p:cNvPr id="390" name="Linha"/>
            <p:cNvSpPr/>
            <p:nvPr/>
          </p:nvSpPr>
          <p:spPr>
            <a:xfrm>
              <a:off x="4794204" y="798634"/>
              <a:ext cx="1997298" cy="39964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0"/>
                  </a:moveTo>
                  <a:lnTo>
                    <a:pt x="0" y="10813"/>
                  </a:lnTo>
                  <a:lnTo>
                    <a:pt x="21600" y="10813"/>
                  </a:lnTo>
                  <a:lnTo>
                    <a:pt x="21600" y="21600"/>
                  </a:lnTo>
                </a:path>
              </a:pathLst>
            </a:custGeom>
            <a:noFill/>
            <a:ln w="15875" cap="flat">
              <a:solidFill>
                <a:srgbClr val="1A1A1A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/>
            </a:p>
          </p:txBody>
        </p:sp>
        <p:grpSp>
          <p:nvGrpSpPr>
            <p:cNvPr id="393" name="Grupo"/>
            <p:cNvGrpSpPr/>
            <p:nvPr/>
          </p:nvGrpSpPr>
          <p:grpSpPr>
            <a:xfrm>
              <a:off x="6392359" y="2397135"/>
              <a:ext cx="1598090" cy="799046"/>
              <a:chOff x="0" y="0"/>
              <a:chExt cx="1598088" cy="799045"/>
            </a:xfrm>
          </p:grpSpPr>
          <p:sp>
            <p:nvSpPr>
              <p:cNvPr id="391" name="Retângulo"/>
              <p:cNvSpPr/>
              <p:nvPr/>
            </p:nvSpPr>
            <p:spPr>
              <a:xfrm>
                <a:off x="0" y="-1"/>
                <a:ext cx="1598089" cy="799047"/>
              </a:xfrm>
              <a:prstGeom prst="rect">
                <a:avLst/>
              </a:prstGeom>
              <a:solidFill>
                <a:srgbClr val="FFFFFF"/>
              </a:solidFill>
              <a:ln w="15875" cap="flat">
                <a:solidFill>
                  <a:srgbClr val="1E1E1E"/>
                </a:solidFill>
                <a:prstDash val="solid"/>
                <a:round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pPr defTabSz="914400">
                  <a:defRPr sz="1258">
                    <a:solidFill>
                      <a:srgbClr val="212121"/>
                    </a:solidFill>
                  </a:defRPr>
                </a:pPr>
              </a:p>
            </p:txBody>
          </p:sp>
          <p:sp>
            <p:nvSpPr>
              <p:cNvPr id="392" name="Discipulador"/>
              <p:cNvSpPr txBox="1"/>
              <p:nvPr/>
            </p:nvSpPr>
            <p:spPr>
              <a:xfrm>
                <a:off x="0" y="-1"/>
                <a:ext cx="1598089" cy="408941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45719" tIns="45719" rIns="45719" bIns="45719" numCol="1" anchor="t">
                <a:spAutoFit/>
              </a:bodyPr>
              <a:lstStyle>
                <a:lvl1pPr defTabSz="914400">
                  <a:defRPr b="1" sz="2158">
                    <a:solidFill>
                      <a:srgbClr val="212121"/>
                    </a:solidFill>
                  </a:defRPr>
                </a:lvl1pPr>
              </a:lstStyle>
              <a:p>
                <a:pPr/>
                <a:r>
                  <a:t>Discipulador</a:t>
                </a:r>
              </a:p>
            </p:txBody>
          </p:sp>
        </p:grpSp>
        <p:sp>
          <p:nvSpPr>
            <p:cNvPr id="394" name="Linha"/>
            <p:cNvSpPr/>
            <p:nvPr/>
          </p:nvSpPr>
          <p:spPr>
            <a:xfrm>
              <a:off x="6132629" y="1997553"/>
              <a:ext cx="259703" cy="7988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0"/>
                  </a:moveTo>
                  <a:lnTo>
                    <a:pt x="0" y="21600"/>
                  </a:lnTo>
                  <a:lnTo>
                    <a:pt x="21600" y="21600"/>
                  </a:lnTo>
                </a:path>
              </a:pathLst>
            </a:custGeom>
            <a:noFill/>
            <a:ln w="15875" cap="flat">
              <a:solidFill>
                <a:srgbClr val="1E1E1E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/>
            </a:p>
          </p:txBody>
        </p:sp>
        <p:grpSp>
          <p:nvGrpSpPr>
            <p:cNvPr id="397" name="Grupo"/>
            <p:cNvGrpSpPr/>
            <p:nvPr/>
          </p:nvGrpSpPr>
          <p:grpSpPr>
            <a:xfrm>
              <a:off x="6392359" y="3595702"/>
              <a:ext cx="1598090" cy="799046"/>
              <a:chOff x="0" y="0"/>
              <a:chExt cx="1598088" cy="799045"/>
            </a:xfrm>
          </p:grpSpPr>
          <p:sp>
            <p:nvSpPr>
              <p:cNvPr id="395" name="Retângulo"/>
              <p:cNvSpPr/>
              <p:nvPr/>
            </p:nvSpPr>
            <p:spPr>
              <a:xfrm>
                <a:off x="0" y="-1"/>
                <a:ext cx="1598089" cy="799047"/>
              </a:xfrm>
              <a:prstGeom prst="rect">
                <a:avLst/>
              </a:prstGeom>
              <a:solidFill>
                <a:srgbClr val="FFFFFF"/>
              </a:solidFill>
              <a:ln w="15875" cap="flat">
                <a:solidFill>
                  <a:srgbClr val="1E1E1E"/>
                </a:solidFill>
                <a:prstDash val="solid"/>
                <a:round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pPr defTabSz="914400">
                  <a:defRPr sz="1258">
                    <a:solidFill>
                      <a:srgbClr val="212121"/>
                    </a:solidFill>
                  </a:defRPr>
                </a:pPr>
              </a:p>
            </p:txBody>
          </p:sp>
          <p:sp>
            <p:nvSpPr>
              <p:cNvPr id="396" name="Discipulador"/>
              <p:cNvSpPr txBox="1"/>
              <p:nvPr/>
            </p:nvSpPr>
            <p:spPr>
              <a:xfrm>
                <a:off x="0" y="-1"/>
                <a:ext cx="1598089" cy="383541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45719" tIns="45719" rIns="45719" bIns="45719" numCol="1" anchor="t">
                <a:spAutoFit/>
              </a:bodyPr>
              <a:lstStyle>
                <a:lvl1pPr defTabSz="914400">
                  <a:defRPr b="1" sz="2058">
                    <a:solidFill>
                      <a:srgbClr val="212121"/>
                    </a:solidFill>
                  </a:defRPr>
                </a:lvl1pPr>
              </a:lstStyle>
              <a:p>
                <a:pPr/>
                <a:r>
                  <a:t>Discipulador</a:t>
                </a:r>
              </a:p>
            </p:txBody>
          </p:sp>
        </p:grpSp>
        <p:sp>
          <p:nvSpPr>
            <p:cNvPr id="398" name="Linha"/>
            <p:cNvSpPr/>
            <p:nvPr/>
          </p:nvSpPr>
          <p:spPr>
            <a:xfrm>
              <a:off x="6132629" y="1997553"/>
              <a:ext cx="259703" cy="199723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0"/>
                  </a:moveTo>
                  <a:lnTo>
                    <a:pt x="0" y="21600"/>
                  </a:lnTo>
                  <a:lnTo>
                    <a:pt x="21600" y="21600"/>
                  </a:lnTo>
                </a:path>
              </a:pathLst>
            </a:custGeom>
            <a:noFill/>
            <a:ln w="15875" cap="flat">
              <a:solidFill>
                <a:srgbClr val="1E1E1E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/>
            </a:p>
          </p:txBody>
        </p:sp>
        <p:grpSp>
          <p:nvGrpSpPr>
            <p:cNvPr id="401" name="Grupo"/>
            <p:cNvGrpSpPr/>
            <p:nvPr/>
          </p:nvGrpSpPr>
          <p:grpSpPr>
            <a:xfrm>
              <a:off x="7990448" y="1198567"/>
              <a:ext cx="1598090" cy="799046"/>
              <a:chOff x="0" y="0"/>
              <a:chExt cx="1598088" cy="799045"/>
            </a:xfrm>
          </p:grpSpPr>
          <p:sp>
            <p:nvSpPr>
              <p:cNvPr id="399" name="Retângulo"/>
              <p:cNvSpPr/>
              <p:nvPr/>
            </p:nvSpPr>
            <p:spPr>
              <a:xfrm>
                <a:off x="0" y="-1"/>
                <a:ext cx="1598089" cy="799047"/>
              </a:xfrm>
              <a:prstGeom prst="rect">
                <a:avLst/>
              </a:prstGeom>
              <a:solidFill>
                <a:srgbClr val="FFFFFF"/>
              </a:solidFill>
              <a:ln w="15875" cap="flat">
                <a:solidFill>
                  <a:srgbClr val="1E1E1E"/>
                </a:solidFill>
                <a:prstDash val="solid"/>
                <a:round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pPr defTabSz="914400">
                  <a:defRPr sz="1258">
                    <a:solidFill>
                      <a:srgbClr val="212121"/>
                    </a:solidFill>
                  </a:defRPr>
                </a:pPr>
              </a:p>
            </p:txBody>
          </p:sp>
          <p:sp>
            <p:nvSpPr>
              <p:cNvPr id="400" name="Pastor de área"/>
              <p:cNvSpPr txBox="1"/>
              <p:nvPr/>
            </p:nvSpPr>
            <p:spPr>
              <a:xfrm>
                <a:off x="0" y="-1"/>
                <a:ext cx="1598089" cy="370841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45719" tIns="45719" rIns="45719" bIns="45719" numCol="1" anchor="t">
                <a:spAutoFit/>
              </a:bodyPr>
              <a:lstStyle>
                <a:lvl1pPr defTabSz="914400">
                  <a:defRPr b="1" sz="1958">
                    <a:solidFill>
                      <a:srgbClr val="212121"/>
                    </a:solidFill>
                  </a:defRPr>
                </a:lvl1pPr>
              </a:lstStyle>
              <a:p>
                <a:pPr/>
                <a:r>
                  <a:t>Pastor de área</a:t>
                </a:r>
              </a:p>
            </p:txBody>
          </p:sp>
        </p:grpSp>
        <p:sp>
          <p:nvSpPr>
            <p:cNvPr id="402" name="Linha"/>
            <p:cNvSpPr/>
            <p:nvPr/>
          </p:nvSpPr>
          <p:spPr>
            <a:xfrm>
              <a:off x="4794204" y="798634"/>
              <a:ext cx="3995077" cy="39964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0"/>
                  </a:moveTo>
                  <a:lnTo>
                    <a:pt x="0" y="10813"/>
                  </a:lnTo>
                  <a:lnTo>
                    <a:pt x="21600" y="10813"/>
                  </a:lnTo>
                  <a:lnTo>
                    <a:pt x="21600" y="21600"/>
                  </a:lnTo>
                </a:path>
              </a:pathLst>
            </a:custGeom>
            <a:noFill/>
            <a:ln w="15875" cap="flat">
              <a:solidFill>
                <a:srgbClr val="1A1A1A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/>
            </a:p>
          </p:txBody>
        </p:sp>
        <p:grpSp>
          <p:nvGrpSpPr>
            <p:cNvPr id="405" name="Grupo"/>
            <p:cNvGrpSpPr/>
            <p:nvPr/>
          </p:nvGrpSpPr>
          <p:grpSpPr>
            <a:xfrm>
              <a:off x="8389971" y="2397135"/>
              <a:ext cx="1598090" cy="799046"/>
              <a:chOff x="0" y="0"/>
              <a:chExt cx="1598088" cy="799045"/>
            </a:xfrm>
          </p:grpSpPr>
          <p:sp>
            <p:nvSpPr>
              <p:cNvPr id="403" name="Retângulo"/>
              <p:cNvSpPr/>
              <p:nvPr/>
            </p:nvSpPr>
            <p:spPr>
              <a:xfrm>
                <a:off x="0" y="-1"/>
                <a:ext cx="1598089" cy="799047"/>
              </a:xfrm>
              <a:prstGeom prst="rect">
                <a:avLst/>
              </a:prstGeom>
              <a:solidFill>
                <a:srgbClr val="FFFFFF"/>
              </a:solidFill>
              <a:ln w="15875" cap="flat">
                <a:solidFill>
                  <a:srgbClr val="1E1E1E"/>
                </a:solidFill>
                <a:prstDash val="solid"/>
                <a:round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pPr defTabSz="914400">
                  <a:defRPr sz="1258">
                    <a:solidFill>
                      <a:srgbClr val="212121"/>
                    </a:solidFill>
                  </a:defRPr>
                </a:pPr>
              </a:p>
            </p:txBody>
          </p:sp>
          <p:sp>
            <p:nvSpPr>
              <p:cNvPr id="404" name="Discipulador"/>
              <p:cNvSpPr txBox="1"/>
              <p:nvPr/>
            </p:nvSpPr>
            <p:spPr>
              <a:xfrm>
                <a:off x="0" y="-1"/>
                <a:ext cx="1598089" cy="383541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45719" tIns="45719" rIns="45719" bIns="45719" numCol="1" anchor="t">
                <a:spAutoFit/>
              </a:bodyPr>
              <a:lstStyle>
                <a:lvl1pPr defTabSz="914400">
                  <a:defRPr b="1" sz="2058">
                    <a:solidFill>
                      <a:srgbClr val="212121"/>
                    </a:solidFill>
                  </a:defRPr>
                </a:lvl1pPr>
              </a:lstStyle>
              <a:p>
                <a:pPr/>
                <a:r>
                  <a:t>Discipulador</a:t>
                </a:r>
              </a:p>
            </p:txBody>
          </p:sp>
        </p:grpSp>
        <p:sp>
          <p:nvSpPr>
            <p:cNvPr id="406" name="Linha"/>
            <p:cNvSpPr/>
            <p:nvPr/>
          </p:nvSpPr>
          <p:spPr>
            <a:xfrm>
              <a:off x="8129927" y="1997553"/>
              <a:ext cx="259702" cy="7988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0"/>
                  </a:moveTo>
                  <a:lnTo>
                    <a:pt x="0" y="21600"/>
                  </a:lnTo>
                  <a:lnTo>
                    <a:pt x="21600" y="21600"/>
                  </a:lnTo>
                </a:path>
              </a:pathLst>
            </a:custGeom>
            <a:noFill/>
            <a:ln w="15875" cap="flat">
              <a:solidFill>
                <a:srgbClr val="1E1E1E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/>
            </a:p>
          </p:txBody>
        </p:sp>
        <p:grpSp>
          <p:nvGrpSpPr>
            <p:cNvPr id="409" name="Grupo"/>
            <p:cNvGrpSpPr/>
            <p:nvPr/>
          </p:nvGrpSpPr>
          <p:grpSpPr>
            <a:xfrm>
              <a:off x="8389971" y="3595702"/>
              <a:ext cx="1598090" cy="799046"/>
              <a:chOff x="0" y="0"/>
              <a:chExt cx="1598088" cy="799045"/>
            </a:xfrm>
          </p:grpSpPr>
          <p:sp>
            <p:nvSpPr>
              <p:cNvPr id="407" name="Retângulo"/>
              <p:cNvSpPr/>
              <p:nvPr/>
            </p:nvSpPr>
            <p:spPr>
              <a:xfrm>
                <a:off x="0" y="-1"/>
                <a:ext cx="1598089" cy="799047"/>
              </a:xfrm>
              <a:prstGeom prst="rect">
                <a:avLst/>
              </a:prstGeom>
              <a:solidFill>
                <a:srgbClr val="FFFFFF"/>
              </a:solidFill>
              <a:ln w="15875" cap="flat">
                <a:solidFill>
                  <a:srgbClr val="1E1E1E"/>
                </a:solidFill>
                <a:prstDash val="solid"/>
                <a:round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pPr defTabSz="914400">
                  <a:defRPr sz="1258">
                    <a:solidFill>
                      <a:srgbClr val="212121"/>
                    </a:solidFill>
                  </a:defRPr>
                </a:pPr>
              </a:p>
            </p:txBody>
          </p:sp>
          <p:sp>
            <p:nvSpPr>
              <p:cNvPr id="408" name="Discipulador"/>
              <p:cNvSpPr txBox="1"/>
              <p:nvPr/>
            </p:nvSpPr>
            <p:spPr>
              <a:xfrm>
                <a:off x="0" y="-1"/>
                <a:ext cx="1598089" cy="383541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45719" tIns="45719" rIns="45719" bIns="45719" numCol="1" anchor="t">
                <a:spAutoFit/>
              </a:bodyPr>
              <a:lstStyle>
                <a:lvl1pPr defTabSz="914400">
                  <a:defRPr b="1" sz="2058">
                    <a:solidFill>
                      <a:srgbClr val="212121"/>
                    </a:solidFill>
                  </a:defRPr>
                </a:lvl1pPr>
              </a:lstStyle>
              <a:p>
                <a:pPr/>
                <a:r>
                  <a:t>Discipulador</a:t>
                </a:r>
              </a:p>
            </p:txBody>
          </p:sp>
        </p:grpSp>
        <p:sp>
          <p:nvSpPr>
            <p:cNvPr id="410" name="Linha"/>
            <p:cNvSpPr/>
            <p:nvPr/>
          </p:nvSpPr>
          <p:spPr>
            <a:xfrm>
              <a:off x="8129927" y="1997553"/>
              <a:ext cx="259702" cy="199723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0"/>
                  </a:moveTo>
                  <a:lnTo>
                    <a:pt x="0" y="21600"/>
                  </a:lnTo>
                  <a:lnTo>
                    <a:pt x="21600" y="21600"/>
                  </a:lnTo>
                </a:path>
              </a:pathLst>
            </a:custGeom>
            <a:noFill/>
            <a:ln w="15875" cap="flat">
              <a:solidFill>
                <a:srgbClr val="1E1E1E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/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3" name="O QUE É UMA IGREJA EM CÉLULA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O QUE É UMA IGREJA EM CÉLULA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5" name="É UMA IGREJA DE DUAS ASAS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É UMA IGREJA DE DUAS ASAS</a:t>
            </a:r>
          </a:p>
        </p:txBody>
      </p:sp>
      <p:sp>
        <p:nvSpPr>
          <p:cNvPr id="416" name="O grupo pequeno e o grupo grande"/>
          <p:cNvSpPr txBox="1"/>
          <p:nvPr>
            <p:ph type="body" sz="quarter" idx="1"/>
          </p:nvPr>
        </p:nvSpPr>
        <p:spPr>
          <a:xfrm>
            <a:off x="2015066" y="3846050"/>
            <a:ext cx="8158692" cy="954547"/>
          </a:xfrm>
          <a:prstGeom prst="rect">
            <a:avLst/>
          </a:prstGeom>
        </p:spPr>
        <p:txBody>
          <a:bodyPr/>
          <a:lstStyle>
            <a:lvl1pPr>
              <a:spcBef>
                <a:spcPts val="800"/>
              </a:spcBef>
              <a:defRPr sz="3600"/>
            </a:lvl1pPr>
          </a:lstStyle>
          <a:p>
            <a:pPr/>
            <a:r>
              <a:t>O grupo pequeno e o grupo grande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8" name="O QUE É UMA IGREJA EM CÉLULAS?"/>
          <p:cNvSpPr txBox="1"/>
          <p:nvPr>
            <p:ph type="title"/>
          </p:nvPr>
        </p:nvSpPr>
        <p:spPr>
          <a:xfrm>
            <a:off x="1295401" y="982132"/>
            <a:ext cx="9601198" cy="1303868"/>
          </a:xfrm>
          <a:prstGeom prst="rect">
            <a:avLst/>
          </a:prstGeom>
        </p:spPr>
        <p:txBody>
          <a:bodyPr/>
          <a:lstStyle/>
          <a:p>
            <a:pPr/>
            <a:r>
              <a:t>O QUE É UMA IGREJA EM CÉLULAS?</a:t>
            </a:r>
          </a:p>
        </p:txBody>
      </p:sp>
      <p:sp>
        <p:nvSpPr>
          <p:cNvPr id="419" name="É uma igreja de duas asas...…"/>
          <p:cNvSpPr txBox="1"/>
          <p:nvPr>
            <p:ph type="body" sz="half" idx="1"/>
          </p:nvPr>
        </p:nvSpPr>
        <p:spPr>
          <a:xfrm>
            <a:off x="1295400" y="2556931"/>
            <a:ext cx="9601197" cy="3318938"/>
          </a:xfrm>
          <a:prstGeom prst="rect">
            <a:avLst/>
          </a:prstGeom>
        </p:spPr>
        <p:txBody>
          <a:bodyPr/>
          <a:lstStyle/>
          <a:p>
            <a:pPr>
              <a:spcBef>
                <a:spcPts val="700"/>
              </a:spcBef>
              <a:defRPr sz="3200"/>
            </a:pPr>
            <a:r>
              <a:t>É uma igreja de duas asas...</a:t>
            </a:r>
          </a:p>
          <a:p>
            <a:pPr>
              <a:spcBef>
                <a:spcPts val="700"/>
              </a:spcBef>
              <a:defRPr sz="3200"/>
            </a:pPr>
            <a:r>
              <a:t>Uma asa é a reunião de célula e a outra asa é a reunião de celebração.</a:t>
            </a:r>
          </a:p>
          <a:p>
            <a:pPr>
              <a:spcBef>
                <a:spcPts val="700"/>
              </a:spcBef>
              <a:defRPr sz="3200"/>
            </a:pPr>
            <a:r>
              <a:t>É uma igreja pequena do tamanho de uma célula, mas é uma grande igreja do tamanho das celebrações.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1" name="O QUE É UMA CÉLULA?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O QUE É UMA CÉLULA?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3" name="UM LUGAR DE ORAÇÃO"/>
          <p:cNvSpPr txBox="1"/>
          <p:nvPr>
            <p:ph type="title"/>
          </p:nvPr>
        </p:nvSpPr>
        <p:spPr>
          <a:xfrm>
            <a:off x="1295401" y="982132"/>
            <a:ext cx="9601198" cy="1303868"/>
          </a:xfrm>
          <a:prstGeom prst="rect">
            <a:avLst/>
          </a:prstGeom>
        </p:spPr>
        <p:txBody>
          <a:bodyPr/>
          <a:lstStyle/>
          <a:p>
            <a:pPr/>
            <a:r>
              <a:t>UM LUGAR DE ORAÇÃO</a:t>
            </a:r>
          </a:p>
        </p:txBody>
      </p:sp>
      <p:pic>
        <p:nvPicPr>
          <p:cNvPr id="424" name="image16.jpg" descr="image16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4096151" y="2870675"/>
            <a:ext cx="3999698" cy="2999773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6" name="UM LUGAR DE ORIENTAÇÃO"/>
          <p:cNvSpPr txBox="1"/>
          <p:nvPr>
            <p:ph type="title"/>
          </p:nvPr>
        </p:nvSpPr>
        <p:spPr>
          <a:xfrm>
            <a:off x="1295401" y="982132"/>
            <a:ext cx="9601198" cy="1303868"/>
          </a:xfrm>
          <a:prstGeom prst="rect">
            <a:avLst/>
          </a:prstGeom>
        </p:spPr>
        <p:txBody>
          <a:bodyPr/>
          <a:lstStyle/>
          <a:p>
            <a:pPr/>
            <a:r>
              <a:t>UM LUGAR DE ORIENTAÇÃO</a:t>
            </a:r>
          </a:p>
        </p:txBody>
      </p:sp>
      <p:pic>
        <p:nvPicPr>
          <p:cNvPr id="427" name="image17.jpg" descr="image17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554480" y="2780792"/>
            <a:ext cx="4279392" cy="3209545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9" name="LUGAR DE CORREÇÃO"/>
          <p:cNvSpPr txBox="1"/>
          <p:nvPr>
            <p:ph type="title"/>
          </p:nvPr>
        </p:nvSpPr>
        <p:spPr>
          <a:xfrm>
            <a:off x="1295401" y="982132"/>
            <a:ext cx="9601198" cy="1303868"/>
          </a:xfrm>
          <a:prstGeom prst="rect">
            <a:avLst/>
          </a:prstGeom>
        </p:spPr>
        <p:txBody>
          <a:bodyPr/>
          <a:lstStyle/>
          <a:p>
            <a:pPr/>
            <a:r>
              <a:t>LUGAR DE CORREÇÃO</a:t>
            </a:r>
          </a:p>
        </p:txBody>
      </p:sp>
      <p:pic>
        <p:nvPicPr>
          <p:cNvPr id="430" name="image18.jpg" descr="image18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3822191" y="2628618"/>
            <a:ext cx="4649515" cy="324672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2" name="LUGAR DE COMUNHÃO E AMIZADE"/>
          <p:cNvSpPr txBox="1"/>
          <p:nvPr>
            <p:ph type="title"/>
          </p:nvPr>
        </p:nvSpPr>
        <p:spPr>
          <a:xfrm>
            <a:off x="1295401" y="982132"/>
            <a:ext cx="9601198" cy="1303868"/>
          </a:xfrm>
          <a:prstGeom prst="rect">
            <a:avLst/>
          </a:prstGeom>
        </p:spPr>
        <p:txBody>
          <a:bodyPr/>
          <a:lstStyle>
            <a:lvl1pPr>
              <a:defRPr sz="3900"/>
            </a:lvl1pPr>
          </a:lstStyle>
          <a:p>
            <a:pPr/>
            <a:r>
              <a:t>LUGAR DE COMUNHÃO E AMIZADE</a:t>
            </a:r>
          </a:p>
        </p:txBody>
      </p:sp>
      <p:pic>
        <p:nvPicPr>
          <p:cNvPr id="433" name="image19.jpg" descr="image19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3884083" y="2557463"/>
            <a:ext cx="4423834" cy="3317876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5" name="O QUE ACONTECE NA CELEBRAÇÃO?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O QUE ACONTECE NA CELEBRAÇÃO?</a:t>
            </a:r>
          </a:p>
        </p:txBody>
      </p:sp>
      <p:sp>
        <p:nvSpPr>
          <p:cNvPr id="436" name="Horário: aos domingos às 9horas da manhã.…"/>
          <p:cNvSpPr txBox="1"/>
          <p:nvPr>
            <p:ph type="body" sz="quarter" idx="1"/>
          </p:nvPr>
        </p:nvSpPr>
        <p:spPr>
          <a:xfrm>
            <a:off x="2015066" y="3846050"/>
            <a:ext cx="8158692" cy="954547"/>
          </a:xfrm>
          <a:prstGeom prst="rect">
            <a:avLst/>
          </a:prstGeom>
        </p:spPr>
        <p:txBody>
          <a:bodyPr/>
          <a:lstStyle/>
          <a:p>
            <a:pPr>
              <a:lnSpc>
                <a:spcPct val="90000"/>
              </a:lnSpc>
              <a:defRPr b="1"/>
            </a:pPr>
            <a:r>
              <a:t>Horário: </a:t>
            </a:r>
            <a:r>
              <a:rPr b="0"/>
              <a:t>aos domingos às 9horas da manhã.</a:t>
            </a:r>
            <a:endParaRPr b="0"/>
          </a:p>
          <a:p>
            <a:pPr>
              <a:lnSpc>
                <a:spcPct val="90000"/>
              </a:lnSpc>
              <a:defRPr b="1"/>
            </a:pPr>
            <a:r>
              <a:t>Local: </a:t>
            </a:r>
            <a:r>
              <a:rPr b="0"/>
              <a:t>Frontino Vieira, 606, Fragata, Pelotas.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EDIFICAÇÃO"/>
          <p:cNvSpPr txBox="1"/>
          <p:nvPr>
            <p:ph type="title"/>
          </p:nvPr>
        </p:nvSpPr>
        <p:spPr>
          <a:xfrm>
            <a:off x="1295401" y="982132"/>
            <a:ext cx="9601198" cy="1303868"/>
          </a:xfrm>
          <a:prstGeom prst="rect">
            <a:avLst/>
          </a:prstGeom>
        </p:spPr>
        <p:txBody>
          <a:bodyPr/>
          <a:lstStyle/>
          <a:p>
            <a:pPr/>
            <a:r>
              <a:t>EDIFICAÇÃO</a:t>
            </a:r>
          </a:p>
        </p:txBody>
      </p:sp>
      <p:pic>
        <p:nvPicPr>
          <p:cNvPr id="439" name="image20.png" descr="image20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4437062" y="2557463"/>
            <a:ext cx="3317876" cy="3317876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COMUNHÃO"/>
          <p:cNvSpPr txBox="1"/>
          <p:nvPr>
            <p:ph type="title"/>
          </p:nvPr>
        </p:nvSpPr>
        <p:spPr>
          <a:xfrm>
            <a:off x="1295401" y="982132"/>
            <a:ext cx="9601198" cy="1303868"/>
          </a:xfrm>
          <a:prstGeom prst="rect">
            <a:avLst/>
          </a:prstGeom>
        </p:spPr>
        <p:txBody>
          <a:bodyPr/>
          <a:lstStyle/>
          <a:p>
            <a:pPr/>
            <a:r>
              <a:t>COMUNHÃO</a:t>
            </a:r>
          </a:p>
        </p:txBody>
      </p:sp>
      <p:pic>
        <p:nvPicPr>
          <p:cNvPr id="442" name="image21.jpeg" descr="image21.jpeg"/>
          <p:cNvPicPr>
            <a:picLocks noChangeAspect="1"/>
          </p:cNvPicPr>
          <p:nvPr/>
        </p:nvPicPr>
        <p:blipFill>
          <a:blip r:embed="rId2">
            <a:extLst/>
          </a:blip>
          <a:srcRect l="0" t="0" r="0" b="18022"/>
          <a:stretch>
            <a:fillRect/>
          </a:stretch>
        </p:blipFill>
        <p:spPr>
          <a:xfrm>
            <a:off x="4106090" y="2557463"/>
            <a:ext cx="3979820" cy="3317876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4" name="EVANGELISMO"/>
          <p:cNvSpPr txBox="1"/>
          <p:nvPr>
            <p:ph type="title"/>
          </p:nvPr>
        </p:nvSpPr>
        <p:spPr>
          <a:xfrm>
            <a:off x="1295401" y="982132"/>
            <a:ext cx="9601198" cy="1303868"/>
          </a:xfrm>
          <a:prstGeom prst="rect">
            <a:avLst/>
          </a:prstGeom>
        </p:spPr>
        <p:txBody>
          <a:bodyPr/>
          <a:lstStyle/>
          <a:p>
            <a:pPr/>
            <a:r>
              <a:t>EVANGELISMO</a:t>
            </a:r>
          </a:p>
        </p:txBody>
      </p:sp>
      <p:pic>
        <p:nvPicPr>
          <p:cNvPr id="445" name="image22.jpg" descr="image22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4191000" y="2787650"/>
            <a:ext cx="3810000" cy="28575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7" name="DÍZIMO E OFERTAS"/>
          <p:cNvSpPr txBox="1"/>
          <p:nvPr>
            <p:ph type="title"/>
          </p:nvPr>
        </p:nvSpPr>
        <p:spPr>
          <a:xfrm>
            <a:off x="1295401" y="982132"/>
            <a:ext cx="9601198" cy="1303868"/>
          </a:xfrm>
          <a:prstGeom prst="rect">
            <a:avLst/>
          </a:prstGeom>
        </p:spPr>
        <p:txBody>
          <a:bodyPr/>
          <a:lstStyle/>
          <a:p>
            <a:pPr/>
            <a:r>
              <a:t>DÍZIMO E OFERTAS</a:t>
            </a:r>
          </a:p>
        </p:txBody>
      </p:sp>
      <p:pic>
        <p:nvPicPr>
          <p:cNvPr id="448" name="image23.jpg" descr="image23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4202143" y="2890139"/>
            <a:ext cx="3787713" cy="2837129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" name="ALVOS"/>
          <p:cNvSpPr txBox="1"/>
          <p:nvPr>
            <p:ph type="title"/>
          </p:nvPr>
        </p:nvSpPr>
        <p:spPr>
          <a:xfrm>
            <a:off x="1295401" y="982132"/>
            <a:ext cx="9601198" cy="1303868"/>
          </a:xfrm>
          <a:prstGeom prst="rect">
            <a:avLst/>
          </a:prstGeom>
        </p:spPr>
        <p:txBody>
          <a:bodyPr/>
          <a:lstStyle/>
          <a:p>
            <a:pPr/>
            <a:r>
              <a:t>ALVOS</a:t>
            </a:r>
          </a:p>
        </p:txBody>
      </p:sp>
      <p:pic>
        <p:nvPicPr>
          <p:cNvPr id="451" name="image24.png" descr="image24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3884083" y="2557463"/>
            <a:ext cx="4423834" cy="3317876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3" name="CAMINHO DO VENCEDOR"/>
          <p:cNvSpPr txBox="1"/>
          <p:nvPr>
            <p:ph type="title"/>
          </p:nvPr>
        </p:nvSpPr>
        <p:spPr>
          <a:xfrm>
            <a:off x="1277113" y="744389"/>
            <a:ext cx="9601198" cy="1066124"/>
          </a:xfrm>
          <a:prstGeom prst="rect">
            <a:avLst/>
          </a:prstGeom>
        </p:spPr>
        <p:txBody>
          <a:bodyPr/>
          <a:lstStyle/>
          <a:p>
            <a:pPr/>
            <a:r>
              <a:t>CAMINHO DO VENCEDOR</a:t>
            </a:r>
          </a:p>
        </p:txBody>
      </p:sp>
      <p:grpSp>
        <p:nvGrpSpPr>
          <p:cNvPr id="465" name="Grupo"/>
          <p:cNvGrpSpPr/>
          <p:nvPr/>
        </p:nvGrpSpPr>
        <p:grpSpPr>
          <a:xfrm>
            <a:off x="658011" y="3145353"/>
            <a:ext cx="10875978" cy="567294"/>
            <a:chOff x="0" y="0"/>
            <a:chExt cx="10875976" cy="567293"/>
          </a:xfrm>
        </p:grpSpPr>
        <p:sp>
          <p:nvSpPr>
            <p:cNvPr id="454" name="Encontro"/>
            <p:cNvSpPr txBox="1"/>
            <p:nvPr/>
          </p:nvSpPr>
          <p:spPr>
            <a:xfrm>
              <a:off x="0" y="72358"/>
              <a:ext cx="1287850" cy="42257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 defTabSz="914400">
                <a:defRPr sz="1600"/>
              </a:pPr>
              <a:r>
                <a:rPr b="1"/>
                <a:t>Encontro</a:t>
              </a:r>
              <a:r>
                <a:t> </a:t>
              </a:r>
            </a:p>
          </p:txBody>
        </p:sp>
        <p:sp>
          <p:nvSpPr>
            <p:cNvPr id="455" name="Seta"/>
            <p:cNvSpPr/>
            <p:nvPr/>
          </p:nvSpPr>
          <p:spPr>
            <a:xfrm>
              <a:off x="1456252" y="137161"/>
              <a:ext cx="292971" cy="292971"/>
            </a:xfrm>
            <a:prstGeom prst="rightArrow">
              <a:avLst>
                <a:gd name="adj1" fmla="val 64000"/>
                <a:gd name="adj2" fmla="val 50000"/>
              </a:avLst>
            </a:prstGeom>
            <a:gradFill flip="none" rotWithShape="1">
              <a:gsLst>
                <a:gs pos="0">
                  <a:srgbClr val="D2C7B8"/>
                </a:gs>
                <a:gs pos="100000">
                  <a:srgbClr val="D2C7B8"/>
                </a:gs>
              </a:gsLst>
              <a:lin ang="5400000" scaled="0"/>
            </a:gra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 sz="1600"/>
              </a:pPr>
            </a:p>
          </p:txBody>
        </p:sp>
        <p:sp>
          <p:nvSpPr>
            <p:cNvPr id="456" name="Pós encontro"/>
            <p:cNvSpPr txBox="1"/>
            <p:nvPr/>
          </p:nvSpPr>
          <p:spPr>
            <a:xfrm>
              <a:off x="1917625" y="115774"/>
              <a:ext cx="1287850" cy="33574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noAutofit/>
            </a:bodyPr>
            <a:lstStyle>
              <a:lvl1pPr algn="ctr" defTabSz="914400">
                <a:defRPr b="1" sz="1600"/>
              </a:lvl1pPr>
            </a:lstStyle>
            <a:p>
              <a:pPr/>
              <a:r>
                <a:t>Pós encontro</a:t>
              </a:r>
            </a:p>
          </p:txBody>
        </p:sp>
        <p:sp>
          <p:nvSpPr>
            <p:cNvPr id="457" name="Seta"/>
            <p:cNvSpPr/>
            <p:nvPr/>
          </p:nvSpPr>
          <p:spPr>
            <a:xfrm>
              <a:off x="3373877" y="137161"/>
              <a:ext cx="292972" cy="292971"/>
            </a:xfrm>
            <a:prstGeom prst="rightArrow">
              <a:avLst>
                <a:gd name="adj1" fmla="val 64000"/>
                <a:gd name="adj2" fmla="val 50000"/>
              </a:avLst>
            </a:prstGeom>
            <a:gradFill flip="none" rotWithShape="1">
              <a:gsLst>
                <a:gs pos="0">
                  <a:srgbClr val="D2C7B8"/>
                </a:gs>
                <a:gs pos="100000">
                  <a:srgbClr val="D2C7B8"/>
                </a:gs>
              </a:gsLst>
              <a:lin ang="5400000" scaled="0"/>
            </a:gra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 sz="1600"/>
              </a:pPr>
            </a:p>
          </p:txBody>
        </p:sp>
        <p:sp>
          <p:nvSpPr>
            <p:cNvPr id="458" name="Consolidação"/>
            <p:cNvSpPr txBox="1"/>
            <p:nvPr/>
          </p:nvSpPr>
          <p:spPr>
            <a:xfrm>
              <a:off x="3835250" y="115774"/>
              <a:ext cx="1287851" cy="33574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noAutofit/>
            </a:bodyPr>
            <a:lstStyle>
              <a:lvl1pPr algn="ctr" defTabSz="914400">
                <a:defRPr b="1" sz="1600"/>
              </a:lvl1pPr>
            </a:lstStyle>
            <a:p>
              <a:pPr/>
              <a:r>
                <a:t>Consolidação</a:t>
              </a:r>
            </a:p>
          </p:txBody>
        </p:sp>
        <p:sp>
          <p:nvSpPr>
            <p:cNvPr id="459" name="Seta"/>
            <p:cNvSpPr/>
            <p:nvPr/>
          </p:nvSpPr>
          <p:spPr>
            <a:xfrm>
              <a:off x="5291502" y="137161"/>
              <a:ext cx="292972" cy="292971"/>
            </a:xfrm>
            <a:prstGeom prst="rightArrow">
              <a:avLst>
                <a:gd name="adj1" fmla="val 64000"/>
                <a:gd name="adj2" fmla="val 50000"/>
              </a:avLst>
            </a:prstGeom>
            <a:gradFill flip="none" rotWithShape="1">
              <a:gsLst>
                <a:gs pos="0">
                  <a:srgbClr val="D2C7B8"/>
                </a:gs>
                <a:gs pos="100000">
                  <a:srgbClr val="D2C7B8"/>
                </a:gs>
              </a:gsLst>
              <a:lin ang="5400000" scaled="0"/>
            </a:gra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 sz="1600"/>
              </a:pPr>
            </a:p>
          </p:txBody>
        </p:sp>
        <p:sp>
          <p:nvSpPr>
            <p:cNvPr id="460" name="Batismo nas águas"/>
            <p:cNvSpPr txBox="1"/>
            <p:nvPr/>
          </p:nvSpPr>
          <p:spPr>
            <a:xfrm>
              <a:off x="5752875" y="0"/>
              <a:ext cx="1287851" cy="56729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noAutofit/>
            </a:bodyPr>
            <a:lstStyle>
              <a:lvl1pPr algn="ctr" defTabSz="914400">
                <a:defRPr b="1" sz="1600"/>
              </a:lvl1pPr>
            </a:lstStyle>
            <a:p>
              <a:pPr/>
              <a:r>
                <a:t>Batismo nas águas</a:t>
              </a:r>
            </a:p>
          </p:txBody>
        </p:sp>
        <p:sp>
          <p:nvSpPr>
            <p:cNvPr id="461" name="Seta"/>
            <p:cNvSpPr/>
            <p:nvPr/>
          </p:nvSpPr>
          <p:spPr>
            <a:xfrm>
              <a:off x="7209128" y="137161"/>
              <a:ext cx="292971" cy="292971"/>
            </a:xfrm>
            <a:prstGeom prst="rightArrow">
              <a:avLst>
                <a:gd name="adj1" fmla="val 64000"/>
                <a:gd name="adj2" fmla="val 50000"/>
              </a:avLst>
            </a:prstGeom>
            <a:gradFill flip="none" rotWithShape="1">
              <a:gsLst>
                <a:gs pos="0">
                  <a:srgbClr val="D2C7B8"/>
                </a:gs>
                <a:gs pos="100000">
                  <a:srgbClr val="D2C7B8"/>
                </a:gs>
              </a:gsLst>
              <a:lin ang="5400000" scaled="0"/>
            </a:gra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 sz="1600"/>
              </a:pPr>
            </a:p>
          </p:txBody>
        </p:sp>
        <p:sp>
          <p:nvSpPr>
            <p:cNvPr id="462" name="Maturidade"/>
            <p:cNvSpPr txBox="1"/>
            <p:nvPr/>
          </p:nvSpPr>
          <p:spPr>
            <a:xfrm>
              <a:off x="7670501" y="115774"/>
              <a:ext cx="1287851" cy="33574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noAutofit/>
            </a:bodyPr>
            <a:lstStyle>
              <a:lvl1pPr algn="ctr" defTabSz="914400">
                <a:defRPr b="1" sz="1600"/>
              </a:lvl1pPr>
            </a:lstStyle>
            <a:p>
              <a:pPr/>
              <a:r>
                <a:t>Maturidade</a:t>
              </a:r>
            </a:p>
          </p:txBody>
        </p:sp>
        <p:sp>
          <p:nvSpPr>
            <p:cNvPr id="463" name="Seta"/>
            <p:cNvSpPr/>
            <p:nvPr/>
          </p:nvSpPr>
          <p:spPr>
            <a:xfrm>
              <a:off x="9126753" y="137161"/>
              <a:ext cx="292972" cy="292971"/>
            </a:xfrm>
            <a:prstGeom prst="rightArrow">
              <a:avLst>
                <a:gd name="adj1" fmla="val 64000"/>
                <a:gd name="adj2" fmla="val 50000"/>
              </a:avLst>
            </a:prstGeom>
            <a:gradFill flip="none" rotWithShape="1">
              <a:gsLst>
                <a:gs pos="0">
                  <a:srgbClr val="D2C7B8"/>
                </a:gs>
                <a:gs pos="100000">
                  <a:srgbClr val="D2C7B8"/>
                </a:gs>
              </a:gsLst>
              <a:lin ang="5400000" scaled="0"/>
            </a:gra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 sz="1600"/>
              </a:pPr>
            </a:p>
          </p:txBody>
        </p:sp>
        <p:sp>
          <p:nvSpPr>
            <p:cNvPr id="464" name="CTL"/>
            <p:cNvSpPr txBox="1"/>
            <p:nvPr/>
          </p:nvSpPr>
          <p:spPr>
            <a:xfrm>
              <a:off x="9588127" y="115774"/>
              <a:ext cx="1287850" cy="33574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noAutofit/>
            </a:bodyPr>
            <a:lstStyle>
              <a:lvl1pPr algn="ctr" defTabSz="914400">
                <a:defRPr b="1" sz="1600"/>
              </a:lvl1pPr>
            </a:lstStyle>
            <a:p>
              <a:pPr/>
              <a:r>
                <a:t>CTL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theme/theme1.xml><?xml version="1.0" encoding="utf-8"?>
<a:theme xmlns:a="http://schemas.openxmlformats.org/drawingml/2006/main" xmlns:r="http://schemas.openxmlformats.org/officeDocument/2006/relationships" name="Orgânico">
  <a:themeElements>
    <a:clrScheme name="Orgânico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AB946B"/>
      </a:accent1>
      <a:accent2>
        <a:srgbClr val="C04F32"/>
      </a:accent2>
      <a:accent3>
        <a:srgbClr val="DD8C3C"/>
      </a:accent3>
      <a:accent4>
        <a:srgbClr val="8E684C"/>
      </a:accent4>
      <a:accent5>
        <a:srgbClr val="CBAF62"/>
      </a:accent5>
      <a:accent6>
        <a:srgbClr val="803348"/>
      </a:accent6>
      <a:hlink>
        <a:srgbClr val="0000FF"/>
      </a:hlink>
      <a:folHlink>
        <a:srgbClr val="FF00FF"/>
      </a:folHlink>
    </a:clrScheme>
    <a:fontScheme name="Orgânico">
      <a:majorFont>
        <a:latin typeface="Garamond"/>
        <a:ea typeface="Garamond"/>
        <a:cs typeface="Garamond"/>
      </a:majorFont>
      <a:minorFont>
        <a:latin typeface="Helvetica"/>
        <a:ea typeface="Helvetica"/>
        <a:cs typeface="Helvetica"/>
      </a:minorFont>
    </a:fontScheme>
    <a:fmtScheme name="Orgânic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15875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ctr" upright="0">
        <a:spAutoFit/>
      </a:bodyPr>
      <a:lstStyle>
        <a:defPPr marL="0" marR="0" indent="0" algn="l" defTabSz="457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Garamond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15875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 upright="0">
        <a:spAutoFit/>
      </a:bodyPr>
      <a:lstStyle>
        <a:defPPr marL="0" marR="0" indent="0" algn="l" defTabSz="457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Garamond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Orgânico">
  <a:themeElements>
    <a:clrScheme name="Orgânico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AB946B"/>
      </a:accent1>
      <a:accent2>
        <a:srgbClr val="C04F32"/>
      </a:accent2>
      <a:accent3>
        <a:srgbClr val="DD8C3C"/>
      </a:accent3>
      <a:accent4>
        <a:srgbClr val="8E684C"/>
      </a:accent4>
      <a:accent5>
        <a:srgbClr val="CBAF62"/>
      </a:accent5>
      <a:accent6>
        <a:srgbClr val="803348"/>
      </a:accent6>
      <a:hlink>
        <a:srgbClr val="0000FF"/>
      </a:hlink>
      <a:folHlink>
        <a:srgbClr val="FF00FF"/>
      </a:folHlink>
    </a:clrScheme>
    <a:fontScheme name="Orgânico">
      <a:majorFont>
        <a:latin typeface="Garamond"/>
        <a:ea typeface="Garamond"/>
        <a:cs typeface="Garamond"/>
      </a:majorFont>
      <a:minorFont>
        <a:latin typeface="Helvetica"/>
        <a:ea typeface="Helvetica"/>
        <a:cs typeface="Helvetica"/>
      </a:minorFont>
    </a:fontScheme>
    <a:fmtScheme name="Orgânic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15875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ctr" upright="0">
        <a:spAutoFit/>
      </a:bodyPr>
      <a:lstStyle>
        <a:defPPr marL="0" marR="0" indent="0" algn="l" defTabSz="457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Garamond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15875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 upright="0">
        <a:spAutoFit/>
      </a:bodyPr>
      <a:lstStyle>
        <a:defPPr marL="0" marR="0" indent="0" algn="l" defTabSz="457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Garamond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