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  <Override PartName="/ppt/media/image4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9" name="Shape 12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ítulo e Subtítul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647700" y="2095500"/>
            <a:ext cx="11709400" cy="29083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12" name="Nível de Corpo Um…"/>
          <p:cNvSpPr txBox="1"/>
          <p:nvPr>
            <p:ph type="body" sz="quarter" idx="1"/>
          </p:nvPr>
        </p:nvSpPr>
        <p:spPr>
          <a:xfrm>
            <a:off x="647700" y="5207000"/>
            <a:ext cx="117094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rês Fotos Alt.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m"/>
          <p:cNvSpPr/>
          <p:nvPr>
            <p:ph type="pic" sz="quarter" idx="13"/>
          </p:nvPr>
        </p:nvSpPr>
        <p:spPr>
          <a:xfrm>
            <a:off x="4457700" y="355600"/>
            <a:ext cx="4089400" cy="6045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Imagem"/>
          <p:cNvSpPr/>
          <p:nvPr>
            <p:ph type="pic" sz="quarter" idx="14"/>
          </p:nvPr>
        </p:nvSpPr>
        <p:spPr>
          <a:xfrm>
            <a:off x="8559800" y="355600"/>
            <a:ext cx="4089400" cy="6045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Imagem"/>
          <p:cNvSpPr/>
          <p:nvPr>
            <p:ph type="pic" sz="quarter" idx="15"/>
          </p:nvPr>
        </p:nvSpPr>
        <p:spPr>
          <a:xfrm>
            <a:off x="355600" y="355600"/>
            <a:ext cx="4089400" cy="6045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Texto do Título"/>
          <p:cNvSpPr txBox="1"/>
          <p:nvPr>
            <p:ph type="title"/>
          </p:nvPr>
        </p:nvSpPr>
        <p:spPr>
          <a:xfrm>
            <a:off x="647700" y="6794500"/>
            <a:ext cx="11709400" cy="1422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24" name="Nível de Corpo Um…"/>
          <p:cNvSpPr txBox="1"/>
          <p:nvPr>
            <p:ph type="body" sz="quarter" idx="1"/>
          </p:nvPr>
        </p:nvSpPr>
        <p:spPr>
          <a:xfrm>
            <a:off x="647700" y="8204200"/>
            <a:ext cx="11709400" cy="1282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m"/>
          <p:cNvSpPr/>
          <p:nvPr>
            <p:ph type="pic" idx="13"/>
          </p:nvPr>
        </p:nvSpPr>
        <p:spPr>
          <a:xfrm>
            <a:off x="368300" y="368300"/>
            <a:ext cx="12268200" cy="6045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Texto do Título"/>
          <p:cNvSpPr txBox="1"/>
          <p:nvPr>
            <p:ph type="title"/>
          </p:nvPr>
        </p:nvSpPr>
        <p:spPr>
          <a:xfrm>
            <a:off x="647700" y="6794500"/>
            <a:ext cx="11709400" cy="1422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34" name="Nível de Corpo Um…"/>
          <p:cNvSpPr txBox="1"/>
          <p:nvPr>
            <p:ph type="body" sz="quarter" idx="1"/>
          </p:nvPr>
        </p:nvSpPr>
        <p:spPr>
          <a:xfrm>
            <a:off x="647700" y="8204200"/>
            <a:ext cx="11709400" cy="1282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Centr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o do Título"/>
          <p:cNvSpPr txBox="1"/>
          <p:nvPr>
            <p:ph type="title"/>
          </p:nvPr>
        </p:nvSpPr>
        <p:spPr>
          <a:xfrm>
            <a:off x="647700" y="3390900"/>
            <a:ext cx="11709400" cy="29591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4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Imagem"/>
          <p:cNvSpPr/>
          <p:nvPr>
            <p:ph type="pic" sz="half" idx="13"/>
          </p:nvPr>
        </p:nvSpPr>
        <p:spPr>
          <a:xfrm>
            <a:off x="6489700" y="622300"/>
            <a:ext cx="5892800" cy="8521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Texto do Título"/>
          <p:cNvSpPr txBox="1"/>
          <p:nvPr>
            <p:ph type="title"/>
          </p:nvPr>
        </p:nvSpPr>
        <p:spPr>
          <a:xfrm>
            <a:off x="647700" y="1689100"/>
            <a:ext cx="5600700" cy="34925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52" name="Nível de Corpo Um…"/>
          <p:cNvSpPr txBox="1"/>
          <p:nvPr>
            <p:ph type="body" sz="quarter" idx="1"/>
          </p:nvPr>
        </p:nvSpPr>
        <p:spPr>
          <a:xfrm>
            <a:off x="647700" y="5435600"/>
            <a:ext cx="5600700" cy="35941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2286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4572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6858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914400" algn="ctr">
              <a:lnSpc>
                <a:spcPct val="110000"/>
              </a:lnSpc>
              <a:spcBef>
                <a:spcPts val="0"/>
              </a:spcBef>
              <a:buSzTx/>
              <a:buNone/>
              <a:defRPr i="1" sz="32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9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Imagem"/>
          <p:cNvSpPr/>
          <p:nvPr>
            <p:ph type="pic" sz="half" idx="13"/>
          </p:nvPr>
        </p:nvSpPr>
        <p:spPr>
          <a:xfrm>
            <a:off x="6718300" y="2590800"/>
            <a:ext cx="5676900" cy="6553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79" name="Nível de Corpo Um…"/>
          <p:cNvSpPr txBox="1"/>
          <p:nvPr>
            <p:ph type="body" sz="half" idx="1"/>
          </p:nvPr>
        </p:nvSpPr>
        <p:spPr>
          <a:xfrm>
            <a:off x="647700" y="2628900"/>
            <a:ext cx="5600700" cy="6477000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20000"/>
              </a:lnSpc>
              <a:spcBef>
                <a:spcPts val="2400"/>
              </a:spcBef>
              <a:buBlip>
                <a:blip r:embed="rId2"/>
              </a:buBlip>
              <a:defRPr sz="3200"/>
            </a:lvl1pPr>
            <a:lvl2pPr marL="787400" indent="-393700">
              <a:lnSpc>
                <a:spcPct val="120000"/>
              </a:lnSpc>
              <a:spcBef>
                <a:spcPts val="2400"/>
              </a:spcBef>
              <a:buBlip>
                <a:blip r:embed="rId2"/>
              </a:buBlip>
              <a:defRPr sz="3200"/>
            </a:lvl2pPr>
            <a:lvl3pPr marL="1181100" indent="-393700">
              <a:lnSpc>
                <a:spcPct val="120000"/>
              </a:lnSpc>
              <a:spcBef>
                <a:spcPts val="2400"/>
              </a:spcBef>
              <a:buBlip>
                <a:blip r:embed="rId2"/>
              </a:buBlip>
              <a:defRPr sz="3200"/>
            </a:lvl3pPr>
            <a:lvl4pPr marL="1574800" indent="-393700">
              <a:lnSpc>
                <a:spcPct val="120000"/>
              </a:lnSpc>
              <a:spcBef>
                <a:spcPts val="2400"/>
              </a:spcBef>
              <a:buBlip>
                <a:blip r:embed="rId2"/>
              </a:buBlip>
              <a:defRPr sz="3200"/>
            </a:lvl4pPr>
            <a:lvl5pPr marL="1968500" indent="-393700">
              <a:lnSpc>
                <a:spcPct val="120000"/>
              </a:lnSpc>
              <a:spcBef>
                <a:spcPts val="2400"/>
              </a:spcBef>
              <a:buBlip>
                <a:blip r:embed="rId2"/>
              </a:buBlip>
              <a:defRPr sz="32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Marcadore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Nível de Corpo Um…"/>
          <p:cNvSpPr txBox="1"/>
          <p:nvPr>
            <p:ph type="body" idx="1"/>
          </p:nvPr>
        </p:nvSpPr>
        <p:spPr>
          <a:xfrm>
            <a:off x="647700" y="647700"/>
            <a:ext cx="11709400" cy="84582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rês Foto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Imagem"/>
          <p:cNvSpPr/>
          <p:nvPr>
            <p:ph type="pic" sz="quarter" idx="13"/>
          </p:nvPr>
        </p:nvSpPr>
        <p:spPr>
          <a:xfrm>
            <a:off x="6540500" y="4902200"/>
            <a:ext cx="5854700" cy="4241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Imagem"/>
          <p:cNvSpPr/>
          <p:nvPr>
            <p:ph type="pic" sz="quarter" idx="14"/>
          </p:nvPr>
        </p:nvSpPr>
        <p:spPr>
          <a:xfrm>
            <a:off x="6540500" y="641350"/>
            <a:ext cx="5854700" cy="4241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Imagem"/>
          <p:cNvSpPr/>
          <p:nvPr>
            <p:ph type="pic" sz="half" idx="15"/>
          </p:nvPr>
        </p:nvSpPr>
        <p:spPr>
          <a:xfrm>
            <a:off x="622300" y="622300"/>
            <a:ext cx="5892800" cy="8521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çã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Jaime Silveira"/>
          <p:cNvSpPr txBox="1"/>
          <p:nvPr>
            <p:ph type="body" sz="quarter" idx="13"/>
          </p:nvPr>
        </p:nvSpPr>
        <p:spPr>
          <a:xfrm>
            <a:off x="2044700" y="6642100"/>
            <a:ext cx="8902700" cy="6350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–Jaime Silveira</a:t>
            </a:r>
          </a:p>
        </p:txBody>
      </p:sp>
      <p:sp>
        <p:nvSpPr>
          <p:cNvPr id="106" name="“Digite uma citação aqui”"/>
          <p:cNvSpPr txBox="1"/>
          <p:nvPr>
            <p:ph type="body" sz="quarter" idx="14"/>
          </p:nvPr>
        </p:nvSpPr>
        <p:spPr>
          <a:xfrm>
            <a:off x="2044700" y="4203700"/>
            <a:ext cx="8902700" cy="812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</a:lvl1pPr>
          </a:lstStyle>
          <a:p>
            <a:pPr/>
            <a:r>
              <a:t>“Digite uma citação aqui” </a:t>
            </a:r>
          </a:p>
        </p:txBody>
      </p:sp>
      <p:sp>
        <p:nvSpPr>
          <p:cNvPr id="107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647700" y="152400"/>
            <a:ext cx="11709400" cy="203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647700" y="2628900"/>
            <a:ext cx="11709400" cy="647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6324599" y="93599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5334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43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0668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43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6002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43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1336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43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6670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43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2004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43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7338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43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2672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43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48006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43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Imagem" descr="Imagem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55600" y="355600"/>
            <a:ext cx="12293600" cy="6070600"/>
          </a:xfrm>
          <a:prstGeom prst="rect">
            <a:avLst/>
          </a:prstGeom>
        </p:spPr>
      </p:pic>
      <p:sp>
        <p:nvSpPr>
          <p:cNvPr id="132" name="DEIXE DEUS ESCREVER UMA NOVA HISTÓRIA EM SUA VID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27152">
              <a:defRPr sz="3920"/>
            </a:lvl1pPr>
          </a:lstStyle>
          <a:p>
            <a:pPr/>
            <a:r>
              <a:t>DEIXE DEUS ESCREVER UMA NOVA HISTÓRIA EM SUA VIDA</a:t>
            </a:r>
          </a:p>
        </p:txBody>
      </p:sp>
      <p:sp>
        <p:nvSpPr>
          <p:cNvPr id="133" name="Pr. Charles Damé Vieira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Pr. Charles Damé Vieira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Jeremias 18:1-6"/>
          <p:cNvSpPr txBox="1"/>
          <p:nvPr>
            <p:ph type="body" idx="13"/>
          </p:nvPr>
        </p:nvSpPr>
        <p:spPr>
          <a:xfrm>
            <a:off x="2051050" y="7768725"/>
            <a:ext cx="8902700" cy="635001"/>
          </a:xfrm>
          <a:prstGeom prst="rect">
            <a:avLst/>
          </a:prstGeom>
        </p:spPr>
        <p:txBody>
          <a:bodyPr/>
          <a:lstStyle/>
          <a:p>
            <a:pPr/>
            <a:r>
              <a:t>Jeremias 18:1-6</a:t>
            </a:r>
          </a:p>
        </p:txBody>
      </p:sp>
      <p:sp>
        <p:nvSpPr>
          <p:cNvPr id="136" name="“Palavra do SENHOR que veio a Jeremias, dizendo: Dispõe-te, e desce à casa do oleiro, e lá ouvirás as minhas palavras. Desci à casa do oleiro, e eis que ele estava entregue à sua obra sobre as rodas. Como o vaso que o oleiro fazia de barro se lhe estragou na mão, tornou a fazer dele outro vaso, segundo bem lhe pareceu. Então, veio a mim a palavra do SENHOR: Não poderei eu fazer de vós como fez este oleiro, ó casa de Israel? -- diz o SENHOR; eis que, como o barro na mão do oleiro, assim sois vós na minha mão, ó casa de Israel. uma citação aqui”"/>
          <p:cNvSpPr txBox="1"/>
          <p:nvPr>
            <p:ph type="body" idx="14"/>
          </p:nvPr>
        </p:nvSpPr>
        <p:spPr>
          <a:xfrm>
            <a:off x="762438" y="1765300"/>
            <a:ext cx="11479924" cy="5689600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/>
            <a:r>
              <a:t>“Palavra do SENHOR que veio a Jeremias, dizendo: Dispõe-te, e desce à casa do oleiro, e lá ouvirás as minhas palavras. Desci à casa do oleiro, e eis que ele estava entregue à sua obra sobre as rodas. Como o vaso que o oleiro fazia de barro se lhe estragou na mão, tornou a fazer dele outro vaso, segundo bem lhe pareceu. Então, veio a mim a palavra do SENHOR: Não poderei eu fazer de vós como fez este oleiro, ó casa de Israel? -- diz o SENHOR; eis que, como o barro na mão do oleiro, assim sois vós na minha mão, ó casa de Israel. uma citação aqui”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checker dir="horz"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m" descr="Imagem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477000" y="609600"/>
            <a:ext cx="5918200" cy="8547100"/>
          </a:xfrm>
          <a:prstGeom prst="rect">
            <a:avLst/>
          </a:prstGeom>
        </p:spPr>
      </p:pic>
      <p:sp>
        <p:nvSpPr>
          <p:cNvPr id="139" name="O que é cura da alma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 que é cura da alma?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circle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agem" descr="Imagem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4445000" y="342900"/>
            <a:ext cx="4114800" cy="6070600"/>
          </a:xfrm>
          <a:prstGeom prst="rect">
            <a:avLst/>
          </a:prstGeom>
        </p:spPr>
      </p:pic>
      <p:pic>
        <p:nvPicPr>
          <p:cNvPr id="142" name="Imagem" descr="Imagem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8547100" y="342899"/>
            <a:ext cx="4114801" cy="6070601"/>
          </a:xfrm>
          <a:prstGeom prst="rect">
            <a:avLst/>
          </a:prstGeom>
        </p:spPr>
      </p:pic>
      <p:pic>
        <p:nvPicPr>
          <p:cNvPr id="143" name="Imagem" descr="Imagem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42900" y="342900"/>
            <a:ext cx="4114800" cy="6070601"/>
          </a:xfrm>
          <a:prstGeom prst="rect">
            <a:avLst/>
          </a:prstGeom>
        </p:spPr>
      </p:pic>
      <p:sp>
        <p:nvSpPr>
          <p:cNvPr id="144" name="SINTOMAS DE FERID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SINTOMAS DE FERIDAS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circl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ONDE SÃO PRODUZIDAS ESSA FERIDA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 defTabSz="479044">
              <a:defRPr sz="5740"/>
            </a:lvl1pPr>
          </a:lstStyle>
          <a:p>
            <a:pPr/>
            <a:r>
              <a:t>ONDE SÃO PRODUZIDAS ESSA FERIDAS?</a:t>
            </a:r>
          </a:p>
        </p:txBody>
      </p:sp>
      <p:sp>
        <p:nvSpPr>
          <p:cNvPr id="147" name="NA Família;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  <a:defRPr cap="all"/>
            </a:pPr>
            <a:r>
              <a:t>NA Família;</a:t>
            </a:r>
          </a:p>
          <a:p>
            <a:pPr>
              <a:buBlip>
                <a:blip r:embed="rId2"/>
              </a:buBlip>
              <a:defRPr cap="all"/>
            </a:pPr>
            <a:r>
              <a:t>NO Trabalho;</a:t>
            </a:r>
          </a:p>
          <a:p>
            <a:pPr>
              <a:buBlip>
                <a:blip r:embed="rId2"/>
              </a:buBlip>
              <a:defRPr cap="all"/>
            </a:pPr>
            <a:r>
              <a:t>NA Escola;</a:t>
            </a:r>
          </a:p>
          <a:p>
            <a:pPr>
              <a:buBlip>
                <a:blip r:embed="rId2"/>
              </a:buBlip>
              <a:defRPr cap="all"/>
            </a:pPr>
            <a:r>
              <a:t>Pecados;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circl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RINCIPAIS PORTAS DE ENTRAD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 defTabSz="479044">
              <a:defRPr sz="5740"/>
            </a:lvl1pPr>
          </a:lstStyle>
          <a:p>
            <a:pPr/>
            <a:r>
              <a:t>PRINCIPAIS PORTAS DE ENTRADA</a:t>
            </a:r>
          </a:p>
        </p:txBody>
      </p:sp>
      <p:sp>
        <p:nvSpPr>
          <p:cNvPr id="150" name="REJEIÇÃO;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REJEIÇÃO;</a:t>
            </a:r>
          </a:p>
          <a:p>
            <a:pPr>
              <a:buBlip>
                <a:blip r:embed="rId2"/>
              </a:buBlip>
            </a:pPr>
            <a:r>
              <a:t>AUTO REJEIÇÃO;</a:t>
            </a:r>
          </a:p>
          <a:p>
            <a:pPr>
              <a:buBlip>
                <a:blip r:embed="rId2"/>
              </a:buBlip>
            </a:pPr>
            <a:r>
              <a:t>CULPA;</a:t>
            </a:r>
          </a:p>
          <a:p>
            <a:pPr>
              <a:buBlip>
                <a:blip r:embed="rId2"/>
              </a:buBlip>
            </a:pPr>
            <a:r>
              <a:t>DESVIOS SEXUAIS;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circl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OMO DEUS NOS CURA?"/>
          <p:cNvSpPr txBox="1"/>
          <p:nvPr>
            <p:ph type="title"/>
          </p:nvPr>
        </p:nvSpPr>
        <p:spPr>
          <a:xfrm>
            <a:off x="647700" y="1012861"/>
            <a:ext cx="11709400" cy="2959101"/>
          </a:xfrm>
          <a:prstGeom prst="rect">
            <a:avLst/>
          </a:prstGeom>
        </p:spPr>
        <p:txBody>
          <a:bodyPr/>
          <a:lstStyle/>
          <a:p>
            <a:pPr/>
            <a:r>
              <a:t>COMO DEUS NOS CURA?</a:t>
            </a:r>
          </a:p>
        </p:txBody>
      </p:sp>
      <p:sp>
        <p:nvSpPr>
          <p:cNvPr id="153" name="O mesmo Deus da paz vos santifique em tudo; e o vosso espírito, alma e corpo sejam conservados íntegros e irrepreensíveis na vinda de nosso Senhor Jesus Cristo. 1 Tessalonicenses 5:23"/>
          <p:cNvSpPr txBox="1"/>
          <p:nvPr/>
        </p:nvSpPr>
        <p:spPr>
          <a:xfrm>
            <a:off x="817952" y="3976844"/>
            <a:ext cx="11368897" cy="370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400"/>
              </a:spcBef>
              <a:defRPr sz="3900"/>
            </a:pPr>
            <a:r>
              <a:t>O mesmo Deus da paz vos santifique em tudo; e o vosso espírito, alma e corpo sejam conservados íntegros e irrepreensíveis na vinda de nosso Senhor Jesus Cristo. </a:t>
            </a:r>
            <a:r>
              <a:rPr b="1"/>
              <a:t>1 Tessalonicenses 5:23</a:t>
            </a:r>
            <a:endParaRPr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circl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A SALVAÇÃO ACONTECE: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SALVAÇÃO ACONTECE:</a:t>
            </a:r>
          </a:p>
        </p:txBody>
      </p:sp>
      <p:sp>
        <p:nvSpPr>
          <p:cNvPr id="156" name="No espírito pelo novo nascimento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No espírito pelo novo nascimento.</a:t>
            </a:r>
          </a:p>
          <a:p>
            <a:pPr>
              <a:buBlip>
                <a:blip r:embed="rId2"/>
              </a:buBlip>
            </a:pPr>
            <a:r>
              <a:t>No corpo pelo sacrifício e domínio próprio.</a:t>
            </a:r>
          </a:p>
          <a:p>
            <a:pPr>
              <a:buBlip>
                <a:blip r:embed="rId2"/>
              </a:buBlip>
            </a:pPr>
            <a:r>
              <a:t>Na alma pela renovação da mente e por contemplar ao Senhor.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circl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m" descr="Imagem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6402" t="6402" r="6402" b="6402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circle/>
      </p:transition>
    </mc:Choice>
    <mc:Fallback>
      <p:transition spd="fast">
        <p:fade/>
      </p:transition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