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>
              <a:alpha val="41000"/>
            </a:srgbClr>
          </a:solidFill>
        </a:fill>
      </a:tcStyle>
    </a:wholeTbl>
    <a:band2H>
      <a:tcTxStyle b="def" i="def"/>
      <a:tcStyle>
        <a:tcBdr/>
        <a:fill>
          <a:solidFill>
            <a:srgbClr val="4E4E4E">
              <a:alpha val="41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0F0F0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6565">
              <a:alpha val="75000"/>
            </a:srgbClr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0F0F0"/>
              </a:solidFill>
              <a:prstDash val="solid"/>
              <a:miter lim="400000"/>
            </a:ln>
          </a:top>
          <a:bottom>
            <a:ln w="12700" cap="flat">
              <a:solidFill>
                <a:srgbClr val="F0F0F0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61A1">
              <a:alpha val="80000"/>
            </a:srgbClr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0F0F0"/>
              </a:solidFill>
              <a:prstDash val="solid"/>
              <a:miter lim="400000"/>
            </a:ln>
          </a:top>
          <a:bottom>
            <a:ln w="25400" cap="flat">
              <a:solidFill>
                <a:srgbClr val="F0F0F0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61A1">
              <a:alpha val="80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>
              <a:alpha val="41000"/>
            </a:srgbClr>
          </a:solidFill>
        </a:fill>
      </a:tcStyle>
    </a:wholeTbl>
    <a:band2H>
      <a:tcTxStyle b="def" i="def"/>
      <a:tcStyle>
        <a:tcBdr/>
        <a:fill>
          <a:solidFill>
            <a:srgbClr val="909090">
              <a:alpha val="41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6350" cap="flat">
              <a:solidFill>
                <a:srgbClr val="484745"/>
              </a:solidFill>
              <a:prstDash val="solid"/>
              <a:miter lim="400000"/>
            </a:ln>
          </a:left>
          <a:right>
            <a:ln w="6350" cap="flat">
              <a:solidFill>
                <a:srgbClr val="5E5D5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6350" cap="flat">
              <a:solidFill>
                <a:srgbClr val="5E5D5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714717"/>
              </a:solidFill>
              <a:prstDash val="solid"/>
              <a:miter lim="400000"/>
            </a:ln>
          </a:left>
          <a:right>
            <a:ln w="12700" cap="flat">
              <a:solidFill>
                <a:srgbClr val="714717"/>
              </a:solidFill>
              <a:prstDash val="solid"/>
              <a:miter lim="400000"/>
            </a:ln>
          </a:right>
          <a:top>
            <a:ln w="6350" cap="flat">
              <a:solidFill>
                <a:srgbClr val="5E5D5B"/>
              </a:solidFill>
              <a:prstDash val="solid"/>
              <a:miter lim="400000"/>
            </a:ln>
          </a:top>
          <a:bottom>
            <a:ln w="6350" cap="flat">
              <a:solidFill>
                <a:srgbClr val="484745"/>
              </a:solidFill>
              <a:prstDash val="solid"/>
              <a:miter lim="400000"/>
            </a:ln>
          </a:bottom>
          <a:insideH>
            <a:ln w="12700" cap="flat">
              <a:solidFill>
                <a:srgbClr val="714717"/>
              </a:solidFill>
              <a:prstDash val="solid"/>
              <a:miter lim="400000"/>
            </a:ln>
          </a:insideH>
          <a:insideV>
            <a:ln w="12700" cap="flat">
              <a:solidFill>
                <a:srgbClr val="714717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714717"/>
              </a:solidFill>
              <a:prstDash val="solid"/>
              <a:miter lim="400000"/>
            </a:ln>
          </a:left>
          <a:right>
            <a:ln w="12700" cap="flat">
              <a:solidFill>
                <a:srgbClr val="714717"/>
              </a:solidFill>
              <a:prstDash val="solid"/>
              <a:miter lim="400000"/>
            </a:ln>
          </a:right>
          <a:top>
            <a:ln w="6350" cap="flat">
              <a:solidFill>
                <a:srgbClr val="484745"/>
              </a:solidFill>
              <a:prstDash val="solid"/>
              <a:miter lim="400000"/>
            </a:ln>
          </a:top>
          <a:bottom>
            <a:ln w="6350" cap="flat">
              <a:solidFill>
                <a:srgbClr val="5E5D5B"/>
              </a:solidFill>
              <a:prstDash val="solid"/>
              <a:miter lim="400000"/>
            </a:ln>
          </a:bottom>
          <a:insideH>
            <a:ln w="12700" cap="flat">
              <a:solidFill>
                <a:srgbClr val="714717"/>
              </a:solidFill>
              <a:prstDash val="solid"/>
              <a:miter lim="400000"/>
            </a:ln>
          </a:insideH>
          <a:insideV>
            <a:ln w="12700" cap="flat">
              <a:solidFill>
                <a:srgbClr val="714717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D4D4D"/>
          </a:solidFill>
        </a:fill>
      </a:tcStyle>
    </a:wholeTbl>
    <a:band2H>
      <a:tcTxStyle b="def" i="def"/>
      <a:tcStyle>
        <a:tcBdr/>
        <a:fill>
          <a:solidFill>
            <a:srgbClr val="5A5A5A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-1022247"/>
              <a:satOff val="34289"/>
              <a:lumOff val="-18384"/>
            </a:schemeClr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/>
          </a:solidFill>
        </a:fill>
      </a:tcStyle>
    </a:wholeTbl>
    <a:band2H>
      <a:tcTxStyle b="def" i="def"/>
      <a:tcStyle>
        <a:tcBdr/>
        <a:fill>
          <a:solidFill>
            <a:srgbClr val="7D7D7D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C5C5B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2828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2A7A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96663"/>
              <a:satOff val="-16428"/>
              <a:lumOff val="3004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FFFFF"/>
              </a:solidFill>
              <a:prstDash val="solid"/>
              <a:miter lim="400000"/>
            </a:ln>
          </a:top>
          <a:bottom>
            <a:ln w="635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D5D"/>
          </a:solidFill>
        </a:fill>
      </a:tcStyle>
    </a:wholeTbl>
    <a:band2H>
      <a:tcTxStyle b="def" i="def"/>
      <a:tcStyle>
        <a:tcBdr/>
        <a:fill>
          <a:solidFill>
            <a:srgbClr val="696969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6350" cap="flat">
              <a:solidFill>
                <a:srgbClr val="FFFFFF"/>
              </a:solidFill>
              <a:prstDash val="solid"/>
              <a:miter lim="400000"/>
            </a:ln>
          </a:right>
          <a:top>
            <a:ln w="6350" cap="flat">
              <a:solidFill>
                <a:srgbClr val="FFFFFF"/>
              </a:solidFill>
              <a:prstDash val="solid"/>
              <a:miter lim="400000"/>
            </a:ln>
          </a:top>
          <a:bottom>
            <a:ln w="635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635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8787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787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>
              <a:alpha val="10000"/>
            </a:srgbClr>
          </a:solidFill>
        </a:fill>
      </a:tcStyle>
    </a:wholeTbl>
    <a:band2H>
      <a:tcTxStyle b="def" i="def"/>
      <a:tcStyle>
        <a:tcBdr/>
        <a:fill>
          <a:solidFill>
            <a:srgbClr val="888888">
              <a:alpha val="1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0F0F0"/>
              </a:solidFill>
              <a:prstDash val="solid"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0F0F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/>
          <p:nvPr>
            <p:ph type="title"/>
          </p:nvPr>
        </p:nvSpPr>
        <p:spPr>
          <a:xfrm>
            <a:off x="762000" y="2463800"/>
            <a:ext cx="11480800" cy="25400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12" name="Nível de Corpo Um…"/>
          <p:cNvSpPr txBox="1"/>
          <p:nvPr>
            <p:ph type="body" sz="quarter" idx="1"/>
          </p:nvPr>
        </p:nvSpPr>
        <p:spPr>
          <a:xfrm>
            <a:off x="762000" y="5156200"/>
            <a:ext cx="11480800" cy="863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/>
          <p:nvPr>
            <p:ph type="sldNum" sz="quarter" idx="2"/>
          </p:nvPr>
        </p:nvSpPr>
        <p:spPr>
          <a:xfrm>
            <a:off x="6311798" y="9251950"/>
            <a:ext cx="368504" cy="3746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m"/>
          <p:cNvSpPr/>
          <p:nvPr>
            <p:ph type="pic" idx="13"/>
          </p:nvPr>
        </p:nvSpPr>
        <p:spPr>
          <a:xfrm>
            <a:off x="1104900" y="758938"/>
            <a:ext cx="10795000" cy="5943601"/>
          </a:xfrm>
          <a:prstGeom prst="rect">
            <a:avLst/>
          </a:prstGeom>
          <a:ln w="25400"/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o do Título"/>
          <p:cNvSpPr txBox="1"/>
          <p:nvPr>
            <p:ph type="title"/>
          </p:nvPr>
        </p:nvSpPr>
        <p:spPr>
          <a:xfrm>
            <a:off x="762000" y="6883400"/>
            <a:ext cx="11480800" cy="10795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22" name="Nível de Corpo Um…"/>
          <p:cNvSpPr txBox="1"/>
          <p:nvPr>
            <p:ph type="body" sz="quarter" idx="1"/>
          </p:nvPr>
        </p:nvSpPr>
        <p:spPr>
          <a:xfrm>
            <a:off x="762000" y="8128000"/>
            <a:ext cx="11480800" cy="914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3" name="Número do Slide"/>
          <p:cNvSpPr txBox="1"/>
          <p:nvPr>
            <p:ph type="sldNum" sz="quarter" idx="2"/>
          </p:nvPr>
        </p:nvSpPr>
        <p:spPr>
          <a:xfrm>
            <a:off x="6311798" y="9245600"/>
            <a:ext cx="368504" cy="3746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o Título"/>
          <p:cNvSpPr txBox="1"/>
          <p:nvPr>
            <p:ph type="title"/>
          </p:nvPr>
        </p:nvSpPr>
        <p:spPr>
          <a:xfrm>
            <a:off x="762000" y="3517900"/>
            <a:ext cx="11480800" cy="27178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31" name="Número do Slide"/>
          <p:cNvSpPr txBox="1"/>
          <p:nvPr>
            <p:ph type="sldNum" sz="quarter" idx="2"/>
          </p:nvPr>
        </p:nvSpPr>
        <p:spPr>
          <a:xfrm>
            <a:off x="6311798" y="9251950"/>
            <a:ext cx="368504" cy="3746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m"/>
          <p:cNvSpPr/>
          <p:nvPr>
            <p:ph type="pic" sz="half" idx="13"/>
          </p:nvPr>
        </p:nvSpPr>
        <p:spPr>
          <a:xfrm>
            <a:off x="6654800" y="419100"/>
            <a:ext cx="5588000" cy="8648700"/>
          </a:xfrm>
          <a:prstGeom prst="rect">
            <a:avLst/>
          </a:prstGeom>
          <a:ln w="25400"/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o do Título"/>
          <p:cNvSpPr txBox="1"/>
          <p:nvPr>
            <p:ph type="title"/>
          </p:nvPr>
        </p:nvSpPr>
        <p:spPr>
          <a:xfrm>
            <a:off x="762000" y="419100"/>
            <a:ext cx="5384800" cy="4597400"/>
          </a:xfrm>
          <a:prstGeom prst="rect">
            <a:avLst/>
          </a:prstGeom>
        </p:spPr>
        <p:txBody>
          <a:bodyPr anchor="b"/>
          <a:lstStyle>
            <a:lvl1pPr>
              <a:defRPr sz="5200"/>
            </a:lvl1pPr>
          </a:lstStyle>
          <a:p>
            <a:pPr/>
            <a:r>
              <a:t>Texto do Título</a:t>
            </a:r>
          </a:p>
        </p:txBody>
      </p:sp>
      <p:sp>
        <p:nvSpPr>
          <p:cNvPr id="40" name="Nível de Corpo Um…"/>
          <p:cNvSpPr txBox="1"/>
          <p:nvPr>
            <p:ph type="body" sz="quarter" idx="1"/>
          </p:nvPr>
        </p:nvSpPr>
        <p:spPr>
          <a:xfrm>
            <a:off x="762000" y="5245100"/>
            <a:ext cx="5384800" cy="3810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1" name="Número do Slide"/>
          <p:cNvSpPr txBox="1"/>
          <p:nvPr>
            <p:ph type="sldNum" sz="quarter" idx="2"/>
          </p:nvPr>
        </p:nvSpPr>
        <p:spPr>
          <a:xfrm>
            <a:off x="6311798" y="9251950"/>
            <a:ext cx="368504" cy="3746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4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57" name="Nível de Corpo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m"/>
          <p:cNvSpPr/>
          <p:nvPr>
            <p:ph type="pic" sz="half" idx="13"/>
          </p:nvPr>
        </p:nvSpPr>
        <p:spPr>
          <a:xfrm>
            <a:off x="6654800" y="2374900"/>
            <a:ext cx="5588000" cy="6807200"/>
          </a:xfrm>
          <a:prstGeom prst="rect">
            <a:avLst/>
          </a:prstGeom>
          <a:ln w="25400"/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7" name="Nível de Corpo Um…"/>
          <p:cNvSpPr txBox="1"/>
          <p:nvPr>
            <p:ph type="body" sz="half" idx="1"/>
          </p:nvPr>
        </p:nvSpPr>
        <p:spPr>
          <a:xfrm>
            <a:off x="762000" y="2374900"/>
            <a:ext cx="5384800" cy="68072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>
                <a:srgbClr val="EBEBEB"/>
              </a:buClr>
              <a:defRPr sz="2800"/>
            </a:lvl1pPr>
            <a:lvl2pPr marL="685800" indent="-342900">
              <a:spcBef>
                <a:spcPts val="3200"/>
              </a:spcBef>
              <a:buClr>
                <a:srgbClr val="EBEBEB"/>
              </a:buClr>
              <a:defRPr sz="2800"/>
            </a:lvl2pPr>
            <a:lvl3pPr marL="1028700" indent="-342900">
              <a:spcBef>
                <a:spcPts val="3200"/>
              </a:spcBef>
              <a:buClr>
                <a:srgbClr val="EBEBEB"/>
              </a:buClr>
              <a:defRPr sz="2800"/>
            </a:lvl3pPr>
            <a:lvl4pPr marL="1371600" indent="-342900">
              <a:spcBef>
                <a:spcPts val="3200"/>
              </a:spcBef>
              <a:buClr>
                <a:srgbClr val="EBEBEB"/>
              </a:buClr>
              <a:defRPr sz="2800"/>
            </a:lvl4pPr>
            <a:lvl5pPr marL="1714500" indent="-342900">
              <a:spcBef>
                <a:spcPts val="3200"/>
              </a:spcBef>
              <a:buClr>
                <a:srgbClr val="EBEBEB"/>
              </a:buClr>
              <a:defRPr sz="28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ível de Corpo Um…"/>
          <p:cNvSpPr txBox="1"/>
          <p:nvPr>
            <p:ph type="body" idx="1"/>
          </p:nvPr>
        </p:nvSpPr>
        <p:spPr>
          <a:xfrm>
            <a:off x="762000" y="965200"/>
            <a:ext cx="11480800" cy="7823200"/>
          </a:xfrm>
          <a:prstGeom prst="rect">
            <a:avLst/>
          </a:prstGeom>
        </p:spPr>
        <p:txBody>
          <a:bodyPr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rês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m"/>
          <p:cNvSpPr/>
          <p:nvPr>
            <p:ph type="pic" sz="quarter" idx="13"/>
          </p:nvPr>
        </p:nvSpPr>
        <p:spPr>
          <a:xfrm>
            <a:off x="6680200" y="5626100"/>
            <a:ext cx="5588000" cy="3441700"/>
          </a:xfrm>
          <a:prstGeom prst="rect">
            <a:avLst/>
          </a:prstGeom>
          <a:ln w="25400"/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m"/>
          <p:cNvSpPr/>
          <p:nvPr>
            <p:ph type="pic" sz="half" idx="14"/>
          </p:nvPr>
        </p:nvSpPr>
        <p:spPr>
          <a:xfrm>
            <a:off x="6680200" y="419100"/>
            <a:ext cx="5588000" cy="4914900"/>
          </a:xfrm>
          <a:prstGeom prst="rect">
            <a:avLst/>
          </a:prstGeom>
          <a:ln w="25400"/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m"/>
          <p:cNvSpPr/>
          <p:nvPr>
            <p:ph type="pic" sz="half" idx="15"/>
          </p:nvPr>
        </p:nvSpPr>
        <p:spPr>
          <a:xfrm>
            <a:off x="762000" y="419100"/>
            <a:ext cx="5588000" cy="8648700"/>
          </a:xfrm>
          <a:prstGeom prst="rect">
            <a:avLst/>
          </a:prstGeom>
          <a:ln w="25400"/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aime Silveira"/>
          <p:cNvSpPr txBox="1"/>
          <p:nvPr>
            <p:ph type="body" sz="quarter" idx="13"/>
          </p:nvPr>
        </p:nvSpPr>
        <p:spPr>
          <a:xfrm>
            <a:off x="1270000" y="6362700"/>
            <a:ext cx="10464800" cy="461059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b="1" i="1"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–Jaime Silveira</a:t>
            </a:r>
          </a:p>
        </p:txBody>
      </p:sp>
      <p:sp>
        <p:nvSpPr>
          <p:cNvPr id="94" name="“Digite uma citação aqui.”"/>
          <p:cNvSpPr txBox="1"/>
          <p:nvPr>
            <p:ph type="body" sz="quarter" idx="14"/>
          </p:nvPr>
        </p:nvSpPr>
        <p:spPr>
          <a:xfrm>
            <a:off x="1270000" y="4305300"/>
            <a:ext cx="104648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b="1" sz="36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20202"/>
                  </a:outerShdw>
                </a:effectLst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“Digite uma citação aqui.” </a:t>
            </a:r>
          </a:p>
        </p:txBody>
      </p:sp>
      <p:sp>
        <p:nvSpPr>
          <p:cNvPr id="9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m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/>
          <p:nvPr>
            <p:ph type="title"/>
          </p:nvPr>
        </p:nvSpPr>
        <p:spPr>
          <a:xfrm>
            <a:off x="762000" y="203200"/>
            <a:ext cx="11480800" cy="214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3" name="Nível de Corpo Um…"/>
          <p:cNvSpPr txBox="1"/>
          <p:nvPr>
            <p:ph type="body" idx="1"/>
          </p:nvPr>
        </p:nvSpPr>
        <p:spPr>
          <a:xfrm>
            <a:off x="762000" y="2413000"/>
            <a:ext cx="11480800" cy="636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/>
          <p:nvPr>
            <p:ph type="sldNum" sz="quarter" idx="2"/>
          </p:nvPr>
        </p:nvSpPr>
        <p:spPr>
          <a:xfrm>
            <a:off x="6311798" y="925830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4064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8128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12192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16256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20320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24384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28448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32512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36576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age1.jpg" descr="image1.jpg"/>
          <p:cNvPicPr>
            <a:picLocks noChangeAspect="1"/>
          </p:cNvPicPr>
          <p:nvPr/>
        </p:nvPicPr>
        <p:blipFill>
          <a:blip r:embed="rId2">
            <a:alphaModFix amt="81962"/>
            <a:extLst/>
          </a:blip>
          <a:srcRect l="92" t="1853" r="0" b="3833"/>
          <a:stretch>
            <a:fillRect/>
          </a:stretch>
        </p:blipFill>
        <p:spPr>
          <a:xfrm>
            <a:off x="11894" y="1231899"/>
            <a:ext cx="12976992" cy="7315202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INDO PARA A CRUZ"/>
          <p:cNvSpPr txBox="1"/>
          <p:nvPr>
            <p:ph type="title"/>
          </p:nvPr>
        </p:nvSpPr>
        <p:spPr>
          <a:xfrm>
            <a:off x="762000" y="2387307"/>
            <a:ext cx="11480800" cy="2146301"/>
          </a:xfrm>
          <a:prstGeom prst="rect">
            <a:avLst/>
          </a:prstGeom>
          <a:effectLst>
            <a:outerShdw sx="100000" sy="100000" kx="0" ky="0" algn="b" rotWithShape="0" blurRad="127000" dist="91808" dir="11570847">
              <a:srgbClr val="000000">
                <a:alpha val="50000"/>
              </a:srgbClr>
            </a:outerShdw>
          </a:effectLst>
        </p:spPr>
        <p:txBody>
          <a:bodyPr/>
          <a:lstStyle>
            <a:lvl1pPr defTabSz="490727">
              <a:defRPr sz="9407">
                <a:effectLst>
                  <a:outerShdw sx="100000" sy="100000" kx="0" ky="0" algn="b" rotWithShape="0" blurRad="42672" dist="32004" dir="2700000">
                    <a:srgbClr val="000000">
                      <a:alpha val="40000"/>
                    </a:srgbClr>
                  </a:outerShdw>
                </a:effectLst>
                <a:latin typeface="Bernard MT Condensed"/>
                <a:ea typeface="Bernard MT Condensed"/>
                <a:cs typeface="Bernard MT Condensed"/>
                <a:sym typeface="Bernard MT Condensed"/>
              </a:defRPr>
            </a:lvl1pPr>
          </a:lstStyle>
          <a:p>
            <a:pPr/>
            <a:r>
              <a:t>INDO PARA A CRUZ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I Coríntios. 1:18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 Coríntios. 1:18</a:t>
            </a:r>
          </a:p>
        </p:txBody>
      </p:sp>
      <p:sp>
        <p:nvSpPr>
          <p:cNvPr id="123" name="“Certamente, a palavra da cruz é loucura para os que se perdem, mas para nós, que somos salvos, poder de Deus.”"/>
          <p:cNvSpPr txBox="1"/>
          <p:nvPr>
            <p:ph type="body" idx="14"/>
          </p:nvPr>
        </p:nvSpPr>
        <p:spPr>
          <a:xfrm>
            <a:off x="1270000" y="3692227"/>
            <a:ext cx="10464800" cy="1873846"/>
          </a:xfrm>
          <a:prstGeom prst="rect">
            <a:avLst/>
          </a:prstGeom>
        </p:spPr>
        <p:txBody>
          <a:bodyPr/>
          <a:lstStyle/>
          <a:p>
            <a:pPr/>
            <a:r>
              <a:t>“</a:t>
            </a:r>
            <a:r>
              <a:rPr i="1"/>
              <a:t>Certamente, a palavra da cruz é loucura para os que se perdem, mas para nós, que somos salvos, poder de Deus</a:t>
            </a:r>
            <a:r>
              <a:t>.”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Imagem" descr="Imagem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5745" t="0" r="44409" b="0"/>
          <a:stretch>
            <a:fillRect/>
          </a:stretch>
        </p:blipFill>
        <p:spPr>
          <a:xfrm>
            <a:off x="6654800" y="419100"/>
            <a:ext cx="5588000" cy="8648700"/>
          </a:xfrm>
          <a:prstGeom prst="rect">
            <a:avLst/>
          </a:prstGeom>
        </p:spPr>
      </p:pic>
      <p:sp>
        <p:nvSpPr>
          <p:cNvPr id="126" name="TODOS PRECISAM DAR UMA RESPOSTA DIANTE DA CRUZ"/>
          <p:cNvSpPr txBox="1"/>
          <p:nvPr>
            <p:ph type="title"/>
          </p:nvPr>
        </p:nvSpPr>
        <p:spPr>
          <a:xfrm>
            <a:off x="762000" y="419100"/>
            <a:ext cx="5384800" cy="8648700"/>
          </a:xfrm>
          <a:prstGeom prst="rect">
            <a:avLst/>
          </a:prstGeom>
        </p:spPr>
        <p:txBody>
          <a:bodyPr anchor="ctr"/>
          <a:lstStyle/>
          <a:p>
            <a:pPr/>
            <a:r>
              <a:t>TODOS PRECISAM DAR UMA RESPOSTA DIANTE DA CRUZ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m" descr="Imagem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26274" t="0" r="30695" b="0"/>
          <a:stretch>
            <a:fillRect/>
          </a:stretch>
        </p:blipFill>
        <p:spPr>
          <a:xfrm>
            <a:off x="6654800" y="419100"/>
            <a:ext cx="5588000" cy="8648700"/>
          </a:xfrm>
          <a:prstGeom prst="rect">
            <a:avLst/>
          </a:prstGeom>
        </p:spPr>
      </p:pic>
      <p:sp>
        <p:nvSpPr>
          <p:cNvPr id="129" name="A MENSAGEM DA CRUZ OFENDE A MENTE NÃO REGENERADA"/>
          <p:cNvSpPr txBox="1"/>
          <p:nvPr>
            <p:ph type="title"/>
          </p:nvPr>
        </p:nvSpPr>
        <p:spPr>
          <a:xfrm>
            <a:off x="762000" y="419100"/>
            <a:ext cx="5384800" cy="8648700"/>
          </a:xfrm>
          <a:prstGeom prst="rect">
            <a:avLst/>
          </a:prstGeom>
        </p:spPr>
        <p:txBody>
          <a:bodyPr anchor="ctr"/>
          <a:lstStyle/>
          <a:p>
            <a:pPr/>
            <a:r>
              <a:t>A MENSAGEM DA CRUZ OFENDE A MENTE NÃO REGENERADA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&quot;A cruz é um símbolo de morte. Ela representa o fim repentino e violento de um ser humano”."/>
          <p:cNvSpPr txBox="1"/>
          <p:nvPr>
            <p:ph type="body" idx="14"/>
          </p:nvPr>
        </p:nvSpPr>
        <p:spPr>
          <a:xfrm>
            <a:off x="1270000" y="3998904"/>
            <a:ext cx="10464800" cy="1260492"/>
          </a:xfrm>
          <a:prstGeom prst="rect">
            <a:avLst/>
          </a:prstGeom>
        </p:spPr>
        <p:txBody>
          <a:bodyPr/>
          <a:lstStyle/>
          <a:p>
            <a:pPr/>
            <a:r>
              <a:t>"</a:t>
            </a:r>
            <a:r>
              <a:rPr i="1"/>
              <a:t>A cruz é um símbolo de morte. Ela representa o fim repentino e violento de um ser humano”.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Uma vida antes e outra depois da cruz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Uma vida antes e outra depois da cruz</a:t>
            </a:r>
          </a:p>
        </p:txBody>
      </p:sp>
      <p:sp>
        <p:nvSpPr>
          <p:cNvPr id="134" name="Cristo dividiu a história da humanidade. Hoje esta dividindo a sua.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Cristo dividiu a história da humanidade. Hoje esta dividindo a sua.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As duas substituiçõ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As duas substituições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23332.jpg" descr="23332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19200" t="0" r="19200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9" name="UMA CONTRADIÇÃ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UMA CONTRADIÇÃO</a:t>
            </a:r>
          </a:p>
        </p:txBody>
      </p:sp>
      <p:sp>
        <p:nvSpPr>
          <p:cNvPr id="140" name="Deus gera vida em nós através da nossa morte para o Diabo, para a carne e para o mundo.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 marL="342899" indent="-342899">
              <a:defRPr sz="3900"/>
            </a:lvl1pPr>
          </a:lstStyle>
          <a:p>
            <a:pPr/>
            <a:r>
              <a:t>Deus gera vida em nós através da nossa morte para o Diabo, para a carne e para o mundo.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New_Template2">
  <a:themeElements>
    <a:clrScheme name="New_Template2">
      <a:dk1>
        <a:srgbClr val="C000EB"/>
      </a:dk1>
      <a:lt1>
        <a:srgbClr val="EBEBEB"/>
      </a:lt1>
      <a:dk2>
        <a:srgbClr val="525252"/>
      </a:dk2>
      <a:lt2>
        <a:srgbClr val="C9C9C9"/>
      </a:lt2>
      <a:accent1>
        <a:srgbClr val="619AE3"/>
      </a:accent1>
      <a:accent2>
        <a:srgbClr val="54BFB9"/>
      </a:accent2>
      <a:accent3>
        <a:srgbClr val="29C439"/>
      </a:accent3>
      <a:accent4>
        <a:srgbClr val="EDAC0F"/>
      </a:accent4>
      <a:accent5>
        <a:srgbClr val="D41D03"/>
      </a:accent5>
      <a:accent6>
        <a:srgbClr val="B264DA"/>
      </a:accent6>
      <a:hlink>
        <a:srgbClr val="0000FF"/>
      </a:hlink>
      <a:folHlink>
        <a:srgbClr val="FF00FF"/>
      </a:folHlink>
    </a:clrScheme>
    <a:fontScheme name="New_Template2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New_Templat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80000"/>
                </a:srgbClr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EBEBEB"/>
            </a:solidFill>
            <a:effectLst>
              <a:outerShdw sx="100000" sy="100000" kx="0" ky="0" algn="b" rotWithShape="0" blurRad="50800" dist="25400" dir="5400000">
                <a:srgbClr val="000000"/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2">
  <a:themeElements>
    <a:clrScheme name="New_Template2">
      <a:dk1>
        <a:srgbClr val="000000"/>
      </a:dk1>
      <a:lt1>
        <a:srgbClr val="FFFFFF"/>
      </a:lt1>
      <a:dk2>
        <a:srgbClr val="525252"/>
      </a:dk2>
      <a:lt2>
        <a:srgbClr val="C9C9C9"/>
      </a:lt2>
      <a:accent1>
        <a:srgbClr val="619AE3"/>
      </a:accent1>
      <a:accent2>
        <a:srgbClr val="54BFB9"/>
      </a:accent2>
      <a:accent3>
        <a:srgbClr val="29C439"/>
      </a:accent3>
      <a:accent4>
        <a:srgbClr val="EDAC0F"/>
      </a:accent4>
      <a:accent5>
        <a:srgbClr val="D41D03"/>
      </a:accent5>
      <a:accent6>
        <a:srgbClr val="B264DA"/>
      </a:accent6>
      <a:hlink>
        <a:srgbClr val="0000FF"/>
      </a:hlink>
      <a:folHlink>
        <a:srgbClr val="FF00FF"/>
      </a:folHlink>
    </a:clrScheme>
    <a:fontScheme name="New_Template2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New_Templat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80000"/>
                </a:srgbClr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EBEBEB"/>
            </a:solidFill>
            <a:effectLst>
              <a:outerShdw sx="100000" sy="100000" kx="0" ky="0" algn="b" rotWithShape="0" blurRad="50800" dist="25400" dir="5400000">
                <a:srgbClr val="000000"/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