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3" r:id="rId1"/>
  </p:sldMasterIdLst>
  <p:notesMasterIdLst>
    <p:notesMasterId r:id="rId8"/>
  </p:notesMasterIdLst>
  <p:sldIdLst>
    <p:sldId id="257" r:id="rId2"/>
    <p:sldId id="256" r:id="rId3"/>
    <p:sldId id="258" r:id="rId4"/>
    <p:sldId id="259" r:id="rId5"/>
    <p:sldId id="267" r:id="rId6"/>
    <p:sldId id="266" r:id="rId7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0000"/>
    <a:srgbClr val="660066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12"/>
    <p:restoredTop sz="94651"/>
  </p:normalViewPr>
  <p:slideViewPr>
    <p:cSldViewPr>
      <p:cViewPr>
        <p:scale>
          <a:sx n="112" d="100"/>
          <a:sy n="112" d="100"/>
        </p:scale>
        <p:origin x="416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158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518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1536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118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43074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174404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5093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2690F1-8F12-4FF9-8365-B8C38320D0FA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4C9B7C-D29F-4647-8F5C-3A1C8154B637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9FDF7E-8AF8-4F5A-82D4-EFDC23161189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6D34B2-8AE2-427E-B7A0-7F00AA7299C8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5B3B58-42DA-4097-8213-BF07FE8DC5CD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de texto mestres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ECC14C8-49BF-4D99-B917-E746D77FCD0C}" type="slidenum">
              <a:rPr lang="pt-BR" smtClean="0"/>
              <a:pPr>
                <a:defRPr/>
              </a:pPr>
              <a:t>‹n.º›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0394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4" r:id="rId1"/>
    <p:sldLayoutId id="2147484075" r:id="rId2"/>
    <p:sldLayoutId id="2147484076" r:id="rId3"/>
    <p:sldLayoutId id="2147484077" r:id="rId4"/>
    <p:sldLayoutId id="2147484078" r:id="rId5"/>
    <p:sldLayoutId id="2147484079" r:id="rId6"/>
    <p:sldLayoutId id="2147484080" r:id="rId7"/>
    <p:sldLayoutId id="2147484081" r:id="rId8"/>
    <p:sldLayoutId id="2147484082" r:id="rId9"/>
    <p:sldLayoutId id="2147484083" r:id="rId10"/>
    <p:sldLayoutId id="2147484084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32656"/>
            <a:ext cx="4392488" cy="6210740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5148064" y="1729866"/>
            <a:ext cx="360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SEJA </a:t>
            </a:r>
          </a:p>
          <a:p>
            <a:pPr algn="ctr"/>
            <a:r>
              <a:rPr lang="pt-BR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BEM </a:t>
            </a:r>
          </a:p>
          <a:p>
            <a:pPr algn="ctr"/>
            <a:r>
              <a:rPr lang="pt-BR" sz="7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VINDO!!</a:t>
            </a:r>
            <a:endParaRPr lang="pt-BR" sz="7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04864"/>
            <a:ext cx="6734572" cy="2028457"/>
          </a:xfrm>
          <a:effectLst>
            <a:outerShdw blurRad="50800" dist="50800" dir="5400000" sx="99000" sy="99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51520" y="1412875"/>
            <a:ext cx="8532440" cy="4585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pt-BR" sz="3600" dirty="0">
                <a:latin typeface="Georgia" pitchFamily="18" charset="0"/>
              </a:rPr>
              <a:t>Sinta-se bem-vindo(a)!</a:t>
            </a:r>
          </a:p>
          <a:p>
            <a:pPr eaLnBrk="1" hangingPunct="1">
              <a:buFontTx/>
              <a:buChar char="•"/>
            </a:pPr>
            <a:r>
              <a:rPr lang="pt-BR" sz="3600" dirty="0">
                <a:latin typeface="Georgia" pitchFamily="18" charset="0"/>
              </a:rPr>
              <a:t>Oramos e jejuamos por você durante os últimos  dias, colocando sua vida na </a:t>
            </a:r>
            <a:r>
              <a:rPr lang="pt-BR" sz="4000" dirty="0">
                <a:latin typeface="Georgia" pitchFamily="18" charset="0"/>
              </a:rPr>
              <a:t>presença</a:t>
            </a:r>
            <a:r>
              <a:rPr lang="pt-BR" sz="3600" dirty="0">
                <a:latin typeface="Georgia" pitchFamily="18" charset="0"/>
              </a:rPr>
              <a:t> do nosso Deus. </a:t>
            </a:r>
          </a:p>
          <a:p>
            <a:pPr eaLnBrk="1" hangingPunct="1">
              <a:buFontTx/>
              <a:buChar char="•"/>
            </a:pPr>
            <a:r>
              <a:rPr lang="pt-BR" sz="3600" dirty="0">
                <a:latin typeface="Georgia" pitchFamily="18" charset="0"/>
              </a:rPr>
              <a:t>Ele te trouxe aqui, há um propósito em sua vinda a este lugar, você não está aqui por acaso. Deus vai mudar a sua história. Então aproveite e leve a sério.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42176" y="346075"/>
            <a:ext cx="8229600" cy="1066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ATENÇÃO!!!</a:t>
            </a:r>
            <a:endParaRPr lang="pt-BR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323528" y="1714500"/>
            <a:ext cx="842493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eaLnBrk="1" hangingPunct="1">
              <a:buFontTx/>
              <a:buChar char="•"/>
            </a:pPr>
            <a:r>
              <a:rPr lang="en-US" sz="3600" dirty="0" smtClean="0">
                <a:latin typeface="Georgia" pitchFamily="18" charset="0"/>
              </a:rPr>
              <a:t>Não se permita perder nenhuma ministração</a:t>
            </a:r>
            <a:r>
              <a:rPr lang="pt-BR" sz="3600" dirty="0" smtClean="0">
                <a:latin typeface="Georgia" pitchFamily="18" charset="0"/>
              </a:rPr>
              <a:t>.</a:t>
            </a:r>
            <a:endParaRPr lang="pt-BR" sz="3600" dirty="0" smtClean="0">
              <a:latin typeface="Georgia" pitchFamily="18" charset="0"/>
            </a:endParaRPr>
          </a:p>
          <a:p>
            <a:pPr lvl="0" eaLnBrk="1" hangingPunct="1">
              <a:buFontTx/>
              <a:buChar char="•"/>
            </a:pPr>
            <a:r>
              <a:rPr lang="pt-BR" sz="3600" dirty="0" smtClean="0">
                <a:latin typeface="Georgia" pitchFamily="18" charset="0"/>
              </a:rPr>
              <a:t>Aproveite os interv</a:t>
            </a:r>
            <a:r>
              <a:rPr lang="en-US" sz="3600" dirty="0" smtClean="0">
                <a:latin typeface="Georgia" pitchFamily="18" charset="0"/>
              </a:rPr>
              <a:t>á-los para ir ao banheiro e repor água em sua </a:t>
            </a:r>
            <a:r>
              <a:rPr lang="en-US" sz="3600" dirty="0" smtClean="0">
                <a:latin typeface="Georgia" pitchFamily="18" charset="0"/>
              </a:rPr>
              <a:t>garrafa.</a:t>
            </a:r>
          </a:p>
          <a:p>
            <a:pPr eaLnBrk="1" hangingPunct="1">
              <a:buFontTx/>
              <a:buChar char="•"/>
            </a:pPr>
            <a:r>
              <a:rPr lang="pt-BR" sz="3600" dirty="0">
                <a:latin typeface="Georgia" pitchFamily="18" charset="0"/>
              </a:rPr>
              <a:t>Se você é fumante, não o faça em locais fechados</a:t>
            </a:r>
            <a:r>
              <a:rPr lang="pt-BR" sz="3600" dirty="0" smtClean="0">
                <a:latin typeface="Georgia" pitchFamily="18" charset="0"/>
              </a:rPr>
              <a:t>.</a:t>
            </a:r>
            <a:endParaRPr lang="pt-BR" sz="3600" dirty="0">
              <a:latin typeface="Georgia" pitchFamily="18" charset="0"/>
            </a:endParaRP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542176" y="346075"/>
            <a:ext cx="8229600" cy="1066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ATENÇÃO!!!</a:t>
            </a:r>
            <a:endParaRPr lang="pt-BR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5"/>
          <p:cNvSpPr txBox="1">
            <a:spLocks noChangeArrowheads="1"/>
          </p:cNvSpPr>
          <p:nvPr/>
        </p:nvSpPr>
        <p:spPr bwMode="auto">
          <a:xfrm>
            <a:off x="366713" y="1844824"/>
            <a:ext cx="84963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lvl="0" eaLnBrk="1" hangingPunct="1">
              <a:buFontTx/>
              <a:buChar char="•"/>
            </a:pPr>
            <a:r>
              <a:rPr lang="pt-BR" sz="3600" dirty="0" smtClean="0"/>
              <a:t>N</a:t>
            </a:r>
            <a:r>
              <a:rPr lang="en-US" sz="3600" dirty="0" smtClean="0"/>
              <a:t>ão tire fotos nos momentos das ministrações e apelos.</a:t>
            </a:r>
          </a:p>
          <a:p>
            <a:pPr lvl="0" eaLnBrk="1" hangingPunct="1">
              <a:buFontTx/>
              <a:buChar char="•"/>
            </a:pPr>
            <a:r>
              <a:rPr lang="en-US" sz="3600" dirty="0" smtClean="0"/>
              <a:t>Pedimos que você não faça uso de seu celular</a:t>
            </a:r>
            <a:r>
              <a:rPr lang="en-US" sz="3600" dirty="0"/>
              <a:t> </a:t>
            </a:r>
            <a:r>
              <a:rPr lang="en-US" sz="3600" dirty="0" smtClean="0"/>
              <a:t>durante as ministrações, pois você precisa estar com o seu coração voltado para o que Deus deseja falar com você neste lugar.</a:t>
            </a:r>
            <a:endParaRPr lang="pt-BR" sz="3600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42176" y="346075"/>
            <a:ext cx="8229600" cy="10668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pt-BR" sz="4800" b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ATENÇÃO!!!</a:t>
            </a:r>
            <a:endParaRPr lang="pt-BR" sz="48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35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824536"/>
          </a:xfrm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eaLnBrk="1" hangingPunct="1">
              <a:buFont typeface="Georgia" pitchFamily="18" charset="0"/>
              <a:buNone/>
            </a:pPr>
            <a:endParaRPr lang="pt-BR" sz="32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 eaLnBrk="1" hangingPunct="1">
              <a:buNone/>
            </a:pPr>
            <a:endParaRPr lang="pt-BR" sz="320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 eaLnBrk="1" hangingPunct="1">
              <a:buNone/>
            </a:pPr>
            <a:endParaRPr lang="pt-BR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0" indent="0" algn="ctr" eaLnBrk="1" hangingPunct="1">
              <a:buNone/>
            </a:pPr>
            <a:r>
              <a:rPr lang="pt-BR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APROVEITE, POIS </a:t>
            </a:r>
            <a:r>
              <a:rPr lang="pt-BR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NESSE DIA VOCÊ TERÁ </a:t>
            </a:r>
            <a:r>
              <a:rPr lang="pt-BR" sz="32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 MAIOR EXPERIÊNCIA DE SUA VIDA!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160</Words>
  <Application>Microsoft Macintosh PowerPoint</Application>
  <PresentationFormat>Apresentação na tela (4:3)</PresentationFormat>
  <Paragraphs>18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1" baseType="lpstr">
      <vt:lpstr>Calibri</vt:lpstr>
      <vt:lpstr>Calibri Light</vt:lpstr>
      <vt:lpstr>Georgia</vt:lpstr>
      <vt:lpstr>Arial</vt:lpstr>
      <vt:lpstr>Tema do Office</vt:lpstr>
      <vt:lpstr>Apresentação do PowerPoint</vt:lpstr>
      <vt:lpstr>Apresentação do PowerPoint</vt:lpstr>
      <vt:lpstr>ATENÇÃO!!!</vt:lpstr>
      <vt:lpstr>ATENÇÃO!!!</vt:lpstr>
      <vt:lpstr>Apresentação do PowerPoint</vt:lpstr>
      <vt:lpstr>Apresentação do PowerPoint</vt:lpstr>
    </vt:vector>
  </TitlesOfParts>
  <Company>Igreja Videira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Encontro com Deus</dc:title>
  <dc:creator>Hugo Delmondes</dc:creator>
  <cp:lastModifiedBy>Pr. Charles Damé Vieira</cp:lastModifiedBy>
  <cp:revision>56</cp:revision>
  <dcterms:created xsi:type="dcterms:W3CDTF">2007-05-19T05:27:00Z</dcterms:created>
  <dcterms:modified xsi:type="dcterms:W3CDTF">2017-09-22T01:11:11Z</dcterms:modified>
</cp:coreProperties>
</file>