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590" autoAdjust="0"/>
  </p:normalViewPr>
  <p:slideViewPr>
    <p:cSldViewPr>
      <p:cViewPr>
        <p:scale>
          <a:sx n="90" d="100"/>
          <a:sy n="90" d="100"/>
        </p:scale>
        <p:origin x="-2176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tângu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tângu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tângu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56" name="Retângu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tângu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tângu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tângu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a liv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a liv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a liv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a liv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a liv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a liv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a liv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a liv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a liv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a liv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a liv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a liv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a liv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tângu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tângu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tângu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tângu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tângu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ector reto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ector reto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ector reto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ector reto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tângu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tângu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tângu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8E4C538-D6C8-4A53-B67D-CA62218C2E5A}" type="datetimeFigureOut">
              <a:rPr lang="pt-BR" smtClean="0"/>
              <a:t>05/10/13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65C757D-D2F4-42C0-A7F8-25FB93A307C7}" type="slidenum">
              <a:rPr lang="pt-BR" smtClean="0"/>
              <a:t>‹Nr.›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 </a:t>
            </a: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escutas quando clamo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Acalma o meu pensar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 levas pelo fogo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Curando todo meu ser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Confio em Ti, confio em Ti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Creio que Tu és a cura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Creio que és tudo para mim</a:t>
            </a:r>
            <a:b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6858000"/>
          </a:xfrm>
        </p:spPr>
        <p:txBody>
          <a:bodyPr numCol="1" anchor="ctr">
            <a:noAutofit/>
          </a:bodyPr>
          <a:lstStyle/>
          <a:p>
            <a:r>
              <a:rPr lang="pt-BR" sz="4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800" dirty="0" smtClean="0">
                <a:latin typeface="Arial" pitchFamily="34" charset="0"/>
                <a:cs typeface="Arial" pitchFamily="34" charset="0"/>
              </a:rPr>
            </a:br>
            <a:r>
              <a:rPr lang="pt-BR" sz="4800" dirty="0">
                <a:latin typeface="Arial" pitchFamily="34" charset="0"/>
                <a:cs typeface="Arial" pitchFamily="34" charset="0"/>
              </a:rPr>
              <a:t/>
            </a:r>
            <a:br>
              <a:rPr lang="pt-BR" sz="4800" dirty="0">
                <a:latin typeface="Arial" pitchFamily="34" charset="0"/>
                <a:cs typeface="Arial" pitchFamily="34" charset="0"/>
              </a:rPr>
            </a:br>
            <a:r>
              <a:rPr lang="pt-BR" sz="4800" dirty="0" smtClean="0">
                <a:latin typeface="Arial"/>
                <a:cs typeface="Arial"/>
              </a:rPr>
              <a:t>Creio </a:t>
            </a:r>
            <a:r>
              <a:rPr lang="pt-BR" sz="4800" dirty="0" smtClean="0">
                <a:latin typeface="Arial"/>
                <a:cs typeface="Arial"/>
              </a:rPr>
              <a:t>que tu és a vida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Creio que não há outro igual a Ti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Jesus, eu preciso de Ti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Nada é impossível para Ti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Nada é impossível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Nada é impossível para Ti</a:t>
            </a:r>
            <a:br>
              <a:rPr lang="pt-BR" sz="4800" dirty="0" smtClean="0">
                <a:latin typeface="Arial"/>
                <a:cs typeface="Arial"/>
              </a:rPr>
            </a:br>
            <a:r>
              <a:rPr lang="pt-BR" sz="4800" dirty="0" smtClean="0">
                <a:latin typeface="Arial"/>
                <a:cs typeface="Arial"/>
              </a:rPr>
              <a:t>Tens o meu mundo em tuas mãos</a:t>
            </a:r>
            <a:r>
              <a:rPr lang="pt-BR" sz="5400" dirty="0" smtClean="0">
                <a:latin typeface="Arial"/>
                <a:cs typeface="Arial"/>
              </a:rPr>
              <a:t/>
            </a:r>
            <a:br>
              <a:rPr lang="pt-BR" sz="5400" dirty="0" smtClean="0">
                <a:latin typeface="Arial"/>
                <a:cs typeface="Arial"/>
              </a:rPr>
            </a:br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endParaRPr lang="pt-BR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ô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ô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ô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</TotalTime>
  <Words>0</Words>
  <Application>Microsoft Macintosh PowerPoint</Application>
  <PresentationFormat>Presentación en pantalla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Metrô</vt:lpstr>
      <vt:lpstr> Me escutas quando clamo Acalma o meu pensar Me levas pelo fogo Curando todo meu ser Confio em Ti, confio em Ti Creio que Tu és a cura Creio que és tudo para mim </vt:lpstr>
      <vt:lpstr>  Creio que tu és a vida Creio que não há outro igual a Ti Jesus, eu preciso de Ti Nada é impossível para Ti Nada é impossível Nada é impossível para Ti Tens o meu mundo em tuas mãos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escutas quando clamo Acalma o meu pensar Me levas pelo fogo Curando todo meu ser Confio em Ti, confio em Ti Creio que Tu és a cura Creio que és tudo para mim </dc:title>
  <dc:creator>Lara</dc:creator>
  <cp:lastModifiedBy>Charles Dame Vieira</cp:lastModifiedBy>
  <cp:revision>2</cp:revision>
  <dcterms:created xsi:type="dcterms:W3CDTF">2013-07-19T19:25:26Z</dcterms:created>
  <dcterms:modified xsi:type="dcterms:W3CDTF">2013-10-05T14:49:50Z</dcterms:modified>
</cp:coreProperties>
</file>