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</p:sldIdLst>
  <p:sldSz cx="21336000" cy="13335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1pPr>
    <a:lvl2pPr marL="0" marR="0" indent="3429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2pPr>
    <a:lvl3pPr marL="0" marR="0" indent="6858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3pPr>
    <a:lvl4pPr marL="0" marR="0" indent="10287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4pPr>
    <a:lvl5pPr marL="0" marR="0" indent="13716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5pPr>
    <a:lvl6pPr marL="0" marR="0" indent="17145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6pPr>
    <a:lvl7pPr marL="0" marR="0" indent="20574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7pPr>
    <a:lvl8pPr marL="0" marR="0" indent="24003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8pPr>
    <a:lvl9pPr marL="0" marR="0" indent="2743200" algn="ctr" defTabSz="8001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400" u="none" kumimoji="0" normalizeH="0">
        <a:ln>
          <a:noFill/>
        </a:ln>
        <a:solidFill>
          <a:srgbClr val="38474B"/>
        </a:solidFill>
        <a:effectLst/>
        <a:uFillTx/>
        <a:latin typeface="Georgia"/>
        <a:ea typeface="Georgia"/>
        <a:cs typeface="Georgia"/>
        <a:sym typeface="Georg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898286"/>
          <c:y val="0.0774613"/>
          <c:w val="0.868137"/>
          <c:h val="0.79888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D9E7DB"/>
            </a:solidFill>
            <a:ln w="50800" cap="flat">
              <a:solidFill>
                <a:srgbClr val="EFFEF2"/>
              </a:solidFill>
              <a:prstDash val="solid"/>
              <a:miter lim="400000"/>
            </a:ln>
            <a:effectLst/>
          </c:spPr>
          <c:marker>
            <c:symbol val="circle"/>
            <c:size val="10"/>
            <c:spPr>
              <a:solidFill>
                <a:srgbClr val="D9E7DB"/>
              </a:solidFill>
              <a:ln w="50800" cap="flat">
                <a:solidFill>
                  <a:srgbClr val="EFFEF2"/>
                </a:solidFill>
                <a:prstDash val="solid"/>
                <a:miter lim="400000"/>
              </a:ln>
              <a:effectLst/>
            </c:spPr>
          </c:marker>
          <c:dLbls>
            <c:numFmt formatCode="General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</a:defRPr>
                </a:pP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17.000000</c:v>
                </c:pt>
                <c:pt idx="1">
                  <c:v>26.000000</c:v>
                </c:pt>
                <c:pt idx="2">
                  <c:v>53.000000</c:v>
                </c:pt>
                <c:pt idx="3">
                  <c:v>96.000000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D9E7DB"/>
            </a:solidFill>
            <a:ln w="50800" cap="flat">
              <a:solidFill>
                <a:srgbClr val="38474B"/>
              </a:solidFill>
              <a:prstDash val="solid"/>
              <a:miter lim="400000"/>
            </a:ln>
            <a:effectLst/>
          </c:spPr>
          <c:marker>
            <c:symbol val="circle"/>
            <c:size val="10"/>
            <c:spPr>
              <a:solidFill>
                <a:srgbClr val="D9E7DB"/>
              </a:solidFill>
              <a:ln w="50800" cap="flat">
                <a:solidFill>
                  <a:srgbClr val="38474B"/>
                </a:solidFill>
                <a:prstDash val="solid"/>
                <a:miter lim="400000"/>
              </a:ln>
              <a:effectLst/>
            </c:spPr>
          </c:marker>
          <c:dLbls>
            <c:numFmt formatCode="General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000000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</a:defRPr>
                </a:pPr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55.000000</c:v>
                </c:pt>
                <c:pt idx="1">
                  <c:v>43.000000</c:v>
                </c:pt>
                <c:pt idx="2">
                  <c:v>70.000000</c:v>
                </c:pt>
                <c:pt idx="3">
                  <c:v>58.000000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38474B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200" u="none">
                <a:solidFill>
                  <a:srgbClr val="38474B"/>
                </a:solidFill>
                <a:latin typeface="Genev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200" u="none">
                <a:solidFill>
                  <a:srgbClr val="38474B"/>
                </a:solidFill>
                <a:latin typeface="Geneva"/>
              </a:defRPr>
            </a:pPr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985548"/>
          <c:y val="0.058119"/>
          <c:w val="0.896445"/>
          <c:h val="0.845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EFFEF2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65164" dir="2388334">
                        <a:srgbClr val="000000">
                          <a:alpha val="79310"/>
                        </a:srgbClr>
                      </a:outerShdw>
                    </a:effectLst>
                    <a:latin typeface="Gill San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17.000000</c:v>
                </c:pt>
                <c:pt idx="1">
                  <c:v>26.000000</c:v>
                </c:pt>
                <c:pt idx="2">
                  <c:v>53.000000</c:v>
                </c:pt>
                <c:pt idx="3">
                  <c:v>96.000000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38474B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0" i="0" strike="noStrike" sz="2600" u="none">
                    <a:solidFill>
                      <a:srgbClr val="FFFFFF"/>
                    </a:solidFill>
                    <a:effectLst>
                      <a:outerShdw sx="100000" sy="100000" kx="0" ky="0" algn="tl" rotWithShape="1" blurRad="127000" dist="65164" dir="2388334">
                        <a:srgbClr val="000000">
                          <a:alpha val="79310"/>
                        </a:srgbClr>
                      </a:outerShdw>
                    </a:effectLst>
                    <a:latin typeface="Gill San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55.000000</c:v>
                </c:pt>
                <c:pt idx="1">
                  <c:v>43.000000</c:v>
                </c:pt>
                <c:pt idx="2">
                  <c:v>70.000000</c:v>
                </c:pt>
                <c:pt idx="3">
                  <c:v>58.000000</c:v>
                </c:pt>
              </c:numCache>
            </c:numRef>
          </c:val>
        </c:ser>
        <c:gapWidth val="40"/>
        <c:overlap val="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38474B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200" u="none">
                <a:solidFill>
                  <a:srgbClr val="38474B"/>
                </a:solidFill>
                <a:latin typeface="Genev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200" u="none">
                <a:solidFill>
                  <a:srgbClr val="38474B"/>
                </a:solidFill>
                <a:latin typeface="Geneva"/>
              </a:defRPr>
            </a:pPr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5" name="Shape 3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001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8001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8001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8001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8001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8001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8001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8001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8001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Photo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m"/>
          <p:cNvSpPr/>
          <p:nvPr>
            <p:ph type="pic" idx="13"/>
          </p:nvPr>
        </p:nvSpPr>
        <p:spPr>
          <a:xfrm>
            <a:off x="-12700" y="-87166"/>
            <a:ext cx="21348700" cy="1342390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2" name="Retângulo"/>
          <p:cNvSpPr/>
          <p:nvPr>
            <p:ph type="body" sz="half" idx="14"/>
          </p:nvPr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/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3" name="Imagem"/>
          <p:cNvSpPr/>
          <p:nvPr>
            <p:ph type="pic" sz="quarter" idx="15"/>
          </p:nvPr>
        </p:nvSpPr>
        <p:spPr>
          <a:xfrm>
            <a:off x="3695700" y="91186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4" name="Duis autem vel eum iriure dolor in hendrerit in vulputate velit esse molestie consequat,"/>
          <p:cNvSpPr txBox="1"/>
          <p:nvPr>
            <p:ph type="body" sz="quarter" idx="16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5" name="humanitatis"/>
          <p:cNvSpPr txBox="1"/>
          <p:nvPr>
            <p:ph type="body" sz="quarter" idx="17"/>
          </p:nvPr>
        </p:nvSpPr>
        <p:spPr>
          <a:xfrm>
            <a:off x="1820751" y="6150587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6" name="soluta nobis"/>
          <p:cNvSpPr txBox="1"/>
          <p:nvPr>
            <p:ph type="body" sz="quarter" idx="18"/>
          </p:nvPr>
        </p:nvSpPr>
        <p:spPr>
          <a:xfrm>
            <a:off x="2971800" y="29506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7" name="Forma"/>
          <p:cNvSpPr/>
          <p:nvPr>
            <p:ph type="body" sz="quarter" idx="19"/>
          </p:nvPr>
        </p:nvSpPr>
        <p:spPr>
          <a:xfrm>
            <a:off x="2703496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" name="Forma"/>
          <p:cNvSpPr/>
          <p:nvPr>
            <p:ph type="body" sz="quarter" idx="20"/>
          </p:nvPr>
        </p:nvSpPr>
        <p:spPr>
          <a:xfrm>
            <a:off x="26162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"/>
          <p:cNvSpPr/>
          <p:nvPr/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29" name="Grupo"/>
          <p:cNvGrpSpPr/>
          <p:nvPr/>
        </p:nvGrpSpPr>
        <p:grpSpPr>
          <a:xfrm>
            <a:off x="2628900" y="1612900"/>
            <a:ext cx="2869902" cy="3848100"/>
            <a:chOff x="0" y="0"/>
            <a:chExt cx="2869901" cy="3848100"/>
          </a:xfrm>
        </p:grpSpPr>
        <p:sp>
          <p:nvSpPr>
            <p:cNvPr id="27" name="Forma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8" name="Forma"/>
            <p:cNvSpPr/>
            <p:nvPr/>
          </p:nvSpPr>
          <p:spPr>
            <a:xfrm>
              <a:off x="87296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30" name="Imagem"/>
          <p:cNvSpPr/>
          <p:nvPr>
            <p:ph type="pic" sz="quarter" idx="13"/>
          </p:nvPr>
        </p:nvSpPr>
        <p:spPr>
          <a:xfrm>
            <a:off x="3695700" y="90805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31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32" name="humanitatis"/>
          <p:cNvSpPr txBox="1"/>
          <p:nvPr>
            <p:ph type="body" sz="quarter" idx="15"/>
          </p:nvPr>
        </p:nvSpPr>
        <p:spPr>
          <a:xfrm>
            <a:off x="1820751" y="6169107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33" name="soluta nobis"/>
          <p:cNvSpPr txBox="1"/>
          <p:nvPr>
            <p:ph type="body" sz="quarter" idx="16"/>
          </p:nvPr>
        </p:nvSpPr>
        <p:spPr>
          <a:xfrm>
            <a:off x="2971800" y="29506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34" name="Texto do Título"/>
          <p:cNvSpPr txBox="1"/>
          <p:nvPr>
            <p:ph type="title"/>
          </p:nvPr>
        </p:nvSpPr>
        <p:spPr>
          <a:xfrm>
            <a:off x="8255000" y="2298700"/>
            <a:ext cx="12230100" cy="4521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>
              <a:defRPr sz="8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35" name="Nível de Corpo Um…"/>
          <p:cNvSpPr txBox="1"/>
          <p:nvPr>
            <p:ph type="body" sz="quarter" idx="1"/>
          </p:nvPr>
        </p:nvSpPr>
        <p:spPr>
          <a:xfrm>
            <a:off x="8255000" y="6921500"/>
            <a:ext cx="12230100" cy="4127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/>
          <a:lstStyle>
            <a:lvl1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46" name="Grupo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44" name="Forma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45" name="Forma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47" name="Imagem"/>
          <p:cNvSpPr/>
          <p:nvPr>
            <p:ph type="pic" sz="quarter" idx="13"/>
          </p:nvPr>
        </p:nvSpPr>
        <p:spPr>
          <a:xfrm>
            <a:off x="3683000" y="90043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48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49" name="humanitatis"/>
          <p:cNvSpPr txBox="1"/>
          <p:nvPr>
            <p:ph type="body" sz="quarter" idx="15"/>
          </p:nvPr>
        </p:nvSpPr>
        <p:spPr>
          <a:xfrm>
            <a:off x="1804082" y="6187628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50" name="soluta nobis"/>
          <p:cNvSpPr txBox="1"/>
          <p:nvPr>
            <p:ph type="body" sz="quarter" idx="16"/>
          </p:nvPr>
        </p:nvSpPr>
        <p:spPr>
          <a:xfrm>
            <a:off x="2946400" y="32554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51" name="Texto do Título"/>
          <p:cNvSpPr txBox="1"/>
          <p:nvPr>
            <p:ph type="title"/>
          </p:nvPr>
        </p:nvSpPr>
        <p:spPr>
          <a:xfrm>
            <a:off x="8750300" y="2235200"/>
            <a:ext cx="11684000" cy="27559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52" name="Nível de Corpo Um…"/>
          <p:cNvSpPr txBox="1"/>
          <p:nvPr>
            <p:ph type="body" sz="half" idx="1"/>
          </p:nvPr>
        </p:nvSpPr>
        <p:spPr>
          <a:xfrm>
            <a:off x="8750300" y="5016500"/>
            <a:ext cx="11684000" cy="60325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 anchor="ctr"/>
          <a:lstStyle>
            <a:lvl1pPr marL="889000" indent="-571500" algn="l">
              <a:spcBef>
                <a:spcPts val="3400"/>
              </a:spcBef>
              <a:buSzPct val="100000"/>
              <a:buChar char="-"/>
              <a:defRPr sz="40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333500" indent="-571500" algn="l">
              <a:spcBef>
                <a:spcPts val="3400"/>
              </a:spcBef>
              <a:buSzPct val="100000"/>
              <a:buChar char="-"/>
              <a:defRPr sz="40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78000" indent="-571500" algn="l">
              <a:spcBef>
                <a:spcPts val="3400"/>
              </a:spcBef>
              <a:buSzPct val="100000"/>
              <a:buChar char="-"/>
              <a:defRPr sz="40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222500" indent="-571500" algn="l">
              <a:spcBef>
                <a:spcPts val="3400"/>
              </a:spcBef>
              <a:buSzPct val="100000"/>
              <a:buChar char="-"/>
              <a:defRPr sz="40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667000" indent="-571500" algn="l">
              <a:spcBef>
                <a:spcPts val="3400"/>
              </a:spcBef>
              <a:buSzPct val="100000"/>
              <a:buChar char="-"/>
              <a:defRPr sz="40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Imagem"/>
          <p:cNvSpPr/>
          <p:nvPr>
            <p:ph type="pic" sz="quarter" idx="13"/>
          </p:nvPr>
        </p:nvSpPr>
        <p:spPr>
          <a:xfrm>
            <a:off x="10299700" y="29845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61" name="Texto do Título"/>
          <p:cNvSpPr txBox="1"/>
          <p:nvPr>
            <p:ph type="title"/>
          </p:nvPr>
        </p:nvSpPr>
        <p:spPr>
          <a:xfrm>
            <a:off x="2070100" y="3606800"/>
            <a:ext cx="17170400" cy="33401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62" name="Nível de Corpo Um…"/>
          <p:cNvSpPr txBox="1"/>
          <p:nvPr>
            <p:ph type="body" sz="half" idx="1"/>
          </p:nvPr>
        </p:nvSpPr>
        <p:spPr>
          <a:xfrm>
            <a:off x="2070100" y="7099300"/>
            <a:ext cx="17170400" cy="3670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numCol="2" spcCol="857250"/>
          <a:lstStyle>
            <a:lvl1pPr marL="812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256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01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145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590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"/>
          <p:cNvSpPr/>
          <p:nvPr/>
        </p:nvSpPr>
        <p:spPr>
          <a:xfrm>
            <a:off x="13639800" y="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73" name="Grupo"/>
          <p:cNvGrpSpPr/>
          <p:nvPr/>
        </p:nvGrpSpPr>
        <p:grpSpPr>
          <a:xfrm>
            <a:off x="15671800" y="1905000"/>
            <a:ext cx="2884206" cy="3848100"/>
            <a:chOff x="0" y="0"/>
            <a:chExt cx="2884205" cy="3848100"/>
          </a:xfrm>
        </p:grpSpPr>
        <p:sp>
          <p:nvSpPr>
            <p:cNvPr id="71" name="Forma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72" name="Forma"/>
            <p:cNvSpPr/>
            <p:nvPr/>
          </p:nvSpPr>
          <p:spPr>
            <a:xfrm>
              <a:off x="10160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74" name="Imagem"/>
          <p:cNvSpPr/>
          <p:nvPr>
            <p:ph type="pic" sz="quarter" idx="13"/>
          </p:nvPr>
        </p:nvSpPr>
        <p:spPr>
          <a:xfrm>
            <a:off x="16764000" y="89789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75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14630400" y="7493793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76" name="humanitatis"/>
          <p:cNvSpPr txBox="1"/>
          <p:nvPr>
            <p:ph type="body" sz="quarter" idx="15"/>
          </p:nvPr>
        </p:nvSpPr>
        <p:spPr>
          <a:xfrm>
            <a:off x="14872382" y="6151744"/>
            <a:ext cx="4458891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77" name="soluta nobis"/>
          <p:cNvSpPr txBox="1"/>
          <p:nvPr>
            <p:ph type="body" sz="quarter" idx="16"/>
          </p:nvPr>
        </p:nvSpPr>
        <p:spPr>
          <a:xfrm>
            <a:off x="16040100" y="32427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78" name="Nível de Corpo Um…"/>
          <p:cNvSpPr txBox="1"/>
          <p:nvPr>
            <p:ph type="body" idx="1"/>
          </p:nvPr>
        </p:nvSpPr>
        <p:spPr>
          <a:xfrm>
            <a:off x="673100" y="2057400"/>
            <a:ext cx="12217400" cy="98679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 marL="889000" indent="-571500" algn="l">
              <a:spcBef>
                <a:spcPts val="6600"/>
              </a:spcBef>
              <a:buSzPct val="100000"/>
              <a:buChar char="-"/>
              <a:defRPr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333500" indent="-571500" algn="l">
              <a:spcBef>
                <a:spcPts val="6600"/>
              </a:spcBef>
              <a:buSzPct val="100000"/>
              <a:buChar char="-"/>
              <a:defRPr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78000" indent="-571500" algn="l">
              <a:spcBef>
                <a:spcPts val="6600"/>
              </a:spcBef>
              <a:buSzPct val="100000"/>
              <a:buChar char="-"/>
              <a:defRPr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222500" indent="-571500" algn="l">
              <a:spcBef>
                <a:spcPts val="6600"/>
              </a:spcBef>
              <a:buSzPct val="100000"/>
              <a:buChar char="-"/>
              <a:defRPr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667000" indent="-571500" algn="l">
              <a:spcBef>
                <a:spcPts val="6600"/>
              </a:spcBef>
              <a:buSzPct val="100000"/>
              <a:buChar char="-"/>
              <a:defRPr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Chart &amp; Photo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ráfico de Linhas 2D"/>
          <p:cNvGraphicFramePr/>
          <p:nvPr/>
        </p:nvGraphicFramePr>
        <p:xfrm>
          <a:off x="9820411" y="6620978"/>
          <a:ext cx="9011482" cy="46174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7" name="Duis autem vel eum iriure dolor in hendrerit in vulputate velit esse molestie consequat eum."/>
          <p:cNvSpPr txBox="1"/>
          <p:nvPr/>
        </p:nvSpPr>
        <p:spPr>
          <a:xfrm>
            <a:off x="10718800" y="4660900"/>
            <a:ext cx="3479800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spcBef>
                <a:spcPts val="1300"/>
              </a:spcBef>
              <a:defRPr sz="1600"/>
            </a:lvl1pPr>
          </a:lstStyle>
          <a:p>
            <a:pPr/>
            <a:r>
              <a:t>Duis autem vel eum iriure dolor in hendrerit in vulputate velit esse molestie consequat eum.</a:t>
            </a:r>
          </a:p>
        </p:txBody>
      </p:sp>
      <p:sp>
        <p:nvSpPr>
          <p:cNvPr id="88" name="Duis autem vel eum iriure dolor in hendrerit in vulputate velit esse molestie consequat eum."/>
          <p:cNvSpPr txBox="1"/>
          <p:nvPr/>
        </p:nvSpPr>
        <p:spPr>
          <a:xfrm>
            <a:off x="14833600" y="4660900"/>
            <a:ext cx="3479800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>
              <a:spcBef>
                <a:spcPts val="1300"/>
              </a:spcBef>
              <a:defRPr sz="1600"/>
            </a:lvl1pPr>
          </a:lstStyle>
          <a:p>
            <a:pPr/>
            <a:r>
              <a:t>Duis autem vel eum iriure dolor in hendrerit in vulputate velit esse molestie consequat eum.</a:t>
            </a:r>
          </a:p>
        </p:txBody>
      </p:sp>
      <p:sp>
        <p:nvSpPr>
          <p:cNvPr id="89" name="Imagem"/>
          <p:cNvSpPr/>
          <p:nvPr>
            <p:ph type="pic" sz="half" idx="13"/>
          </p:nvPr>
        </p:nvSpPr>
        <p:spPr>
          <a:xfrm>
            <a:off x="568367" y="-8478"/>
            <a:ext cx="6972301" cy="1334770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90" name="Imagem"/>
          <p:cNvSpPr/>
          <p:nvPr>
            <p:ph type="pic" sz="quarter" idx="14"/>
          </p:nvPr>
        </p:nvSpPr>
        <p:spPr>
          <a:xfrm>
            <a:off x="3695700" y="89408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91" name="Duis autem vel eum iriure dolor in hendrerit in vulputate velit esse molestie consequat,"/>
          <p:cNvSpPr txBox="1"/>
          <p:nvPr>
            <p:ph type="body" sz="quarter" idx="15"/>
          </p:nvPr>
        </p:nvSpPr>
        <p:spPr>
          <a:xfrm>
            <a:off x="1714500" y="7493793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92" name="humanitatis"/>
          <p:cNvSpPr txBox="1"/>
          <p:nvPr>
            <p:ph type="body" sz="quarter" idx="16"/>
          </p:nvPr>
        </p:nvSpPr>
        <p:spPr>
          <a:xfrm>
            <a:off x="1820751" y="6244349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93" name="soluta nobis"/>
          <p:cNvSpPr txBox="1"/>
          <p:nvPr>
            <p:ph type="body" sz="quarter" idx="17"/>
          </p:nvPr>
        </p:nvSpPr>
        <p:spPr>
          <a:xfrm>
            <a:off x="3009900" y="29379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94" name="Forma"/>
          <p:cNvSpPr/>
          <p:nvPr>
            <p:ph type="body" sz="quarter" idx="18"/>
          </p:nvPr>
        </p:nvSpPr>
        <p:spPr>
          <a:xfrm>
            <a:off x="2703496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5" name="Forma"/>
          <p:cNvSpPr/>
          <p:nvPr>
            <p:ph type="body" sz="quarter" idx="19"/>
          </p:nvPr>
        </p:nvSpPr>
        <p:spPr>
          <a:xfrm>
            <a:off x="26162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96" name="Texto do Título"/>
          <p:cNvSpPr txBox="1"/>
          <p:nvPr>
            <p:ph type="title"/>
          </p:nvPr>
        </p:nvSpPr>
        <p:spPr>
          <a:xfrm>
            <a:off x="8470900" y="2095500"/>
            <a:ext cx="12090400" cy="1892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8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9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 &amp; Photo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m"/>
          <p:cNvSpPr/>
          <p:nvPr>
            <p:ph type="pic" sz="half" idx="13"/>
          </p:nvPr>
        </p:nvSpPr>
        <p:spPr>
          <a:xfrm>
            <a:off x="568367" y="-12700"/>
            <a:ext cx="6972301" cy="133604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12" name="soluta nobis"/>
          <p:cNvSpPr txBox="1"/>
          <p:nvPr>
            <p:ph type="body" sz="quarter" idx="14"/>
          </p:nvPr>
        </p:nvSpPr>
        <p:spPr>
          <a:xfrm>
            <a:off x="2971800" y="29506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13" name="Forma"/>
          <p:cNvSpPr/>
          <p:nvPr>
            <p:ph type="body" sz="quarter" idx="15"/>
          </p:nvPr>
        </p:nvSpPr>
        <p:spPr>
          <a:xfrm>
            <a:off x="2703496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14" name="Forma"/>
          <p:cNvSpPr/>
          <p:nvPr>
            <p:ph type="body" sz="quarter" idx="16"/>
          </p:nvPr>
        </p:nvSpPr>
        <p:spPr>
          <a:xfrm>
            <a:off x="26162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15" name="Imagem"/>
          <p:cNvSpPr/>
          <p:nvPr>
            <p:ph type="pic" sz="quarter" idx="17"/>
          </p:nvPr>
        </p:nvSpPr>
        <p:spPr>
          <a:xfrm>
            <a:off x="3695700" y="89916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16" name="Duis autem vel eum iriure dolor in hendrerit in vulputate velit esse molestie consequat,"/>
          <p:cNvSpPr txBox="1"/>
          <p:nvPr>
            <p:ph type="body" sz="quarter" idx="18"/>
          </p:nvPr>
        </p:nvSpPr>
        <p:spPr>
          <a:xfrm>
            <a:off x="1714500" y="7493793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17" name="humanitatis"/>
          <p:cNvSpPr txBox="1"/>
          <p:nvPr>
            <p:ph type="body" sz="quarter" idx="19"/>
          </p:nvPr>
        </p:nvSpPr>
        <p:spPr>
          <a:xfrm>
            <a:off x="1820751" y="6244349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18" name="Texto do Título"/>
          <p:cNvSpPr txBox="1"/>
          <p:nvPr>
            <p:ph type="title"/>
          </p:nvPr>
        </p:nvSpPr>
        <p:spPr>
          <a:xfrm>
            <a:off x="8305800" y="2209800"/>
            <a:ext cx="12636500" cy="25908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1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 &amp; Photo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Imagem"/>
          <p:cNvSpPr/>
          <p:nvPr>
            <p:ph type="pic" sz="half" idx="13"/>
          </p:nvPr>
        </p:nvSpPr>
        <p:spPr>
          <a:xfrm>
            <a:off x="13486648" y="-8478"/>
            <a:ext cx="6972301" cy="1334770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27" name="soluta nobis"/>
          <p:cNvSpPr txBox="1"/>
          <p:nvPr>
            <p:ph type="body" sz="quarter" idx="14"/>
          </p:nvPr>
        </p:nvSpPr>
        <p:spPr>
          <a:xfrm>
            <a:off x="15887700" y="29379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28" name="Forma"/>
          <p:cNvSpPr/>
          <p:nvPr>
            <p:ph type="body" sz="quarter" idx="15"/>
          </p:nvPr>
        </p:nvSpPr>
        <p:spPr>
          <a:xfrm>
            <a:off x="15621776" y="13843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29" name="Forma"/>
          <p:cNvSpPr/>
          <p:nvPr>
            <p:ph type="body" sz="quarter" idx="16"/>
          </p:nvPr>
        </p:nvSpPr>
        <p:spPr>
          <a:xfrm>
            <a:off x="155321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30" name="Imagem"/>
          <p:cNvSpPr/>
          <p:nvPr>
            <p:ph type="pic" sz="quarter" idx="17"/>
          </p:nvPr>
        </p:nvSpPr>
        <p:spPr>
          <a:xfrm>
            <a:off x="16624300" y="91059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31" name="Duis autem vel eum iriure dolor in hendrerit in vulputate velit esse molestie consequat,"/>
          <p:cNvSpPr txBox="1"/>
          <p:nvPr>
            <p:ph type="body" sz="quarter" idx="18"/>
          </p:nvPr>
        </p:nvSpPr>
        <p:spPr>
          <a:xfrm>
            <a:off x="14503400" y="7493793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32" name="humanitatis"/>
          <p:cNvSpPr txBox="1"/>
          <p:nvPr>
            <p:ph type="body" sz="quarter" idx="19"/>
          </p:nvPr>
        </p:nvSpPr>
        <p:spPr>
          <a:xfrm>
            <a:off x="14739032" y="6244349"/>
            <a:ext cx="4458891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33" name="Texto do Título"/>
          <p:cNvSpPr txBox="1"/>
          <p:nvPr>
            <p:ph type="title"/>
          </p:nvPr>
        </p:nvSpPr>
        <p:spPr>
          <a:xfrm>
            <a:off x="1066800" y="4457700"/>
            <a:ext cx="11099800" cy="43688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3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Imagem"/>
          <p:cNvSpPr/>
          <p:nvPr>
            <p:ph type="pic" idx="13"/>
          </p:nvPr>
        </p:nvSpPr>
        <p:spPr>
          <a:xfrm>
            <a:off x="-12700" y="6646"/>
            <a:ext cx="21374100" cy="1332230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42" name="Retângulo"/>
          <p:cNvSpPr/>
          <p:nvPr>
            <p:ph type="body" sz="half" idx="14"/>
          </p:nvPr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/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43" name="Imagem"/>
          <p:cNvSpPr/>
          <p:nvPr>
            <p:ph type="pic" sz="quarter" idx="15"/>
          </p:nvPr>
        </p:nvSpPr>
        <p:spPr>
          <a:xfrm>
            <a:off x="3695700" y="88519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44" name="Duis autem vel eum iriure dolor in hendrerit in vulputate velit esse molestie consequat,"/>
          <p:cNvSpPr txBox="1"/>
          <p:nvPr>
            <p:ph type="body" sz="quarter" idx="16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45" name="humanitatis"/>
          <p:cNvSpPr txBox="1"/>
          <p:nvPr>
            <p:ph type="body" sz="quarter" idx="17"/>
          </p:nvPr>
        </p:nvSpPr>
        <p:spPr>
          <a:xfrm>
            <a:off x="1820751" y="6206149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46" name="soluta nobis"/>
          <p:cNvSpPr txBox="1"/>
          <p:nvPr>
            <p:ph type="body" sz="quarter" idx="18"/>
          </p:nvPr>
        </p:nvSpPr>
        <p:spPr>
          <a:xfrm>
            <a:off x="2971800" y="29506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47" name="photo"/>
          <p:cNvSpPr txBox="1"/>
          <p:nvPr>
            <p:ph type="body" sz="quarter" idx="19"/>
          </p:nvPr>
        </p:nvSpPr>
        <p:spPr>
          <a:xfrm>
            <a:off x="9015717" y="738452"/>
            <a:ext cx="6462677" cy="29083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19400">
                <a:solidFill>
                  <a:srgbClr val="DEEAC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photo</a:t>
            </a:r>
          </a:p>
        </p:txBody>
      </p:sp>
      <p:sp>
        <p:nvSpPr>
          <p:cNvPr id="148" name="Forma"/>
          <p:cNvSpPr/>
          <p:nvPr>
            <p:ph type="body" sz="quarter" idx="20"/>
          </p:nvPr>
        </p:nvSpPr>
        <p:spPr>
          <a:xfrm>
            <a:off x="2703496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49" name="Forma"/>
          <p:cNvSpPr/>
          <p:nvPr>
            <p:ph type="body" sz="quarter" idx="21"/>
          </p:nvPr>
        </p:nvSpPr>
        <p:spPr>
          <a:xfrm>
            <a:off x="26162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Right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Imagem"/>
          <p:cNvSpPr/>
          <p:nvPr>
            <p:ph type="pic" idx="13"/>
          </p:nvPr>
        </p:nvSpPr>
        <p:spPr>
          <a:xfrm>
            <a:off x="8175838" y="9045"/>
            <a:ext cx="13157201" cy="13322301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58" name="Retângulo"/>
          <p:cNvSpPr/>
          <p:nvPr>
            <p:ph type="body" sz="half" idx="14"/>
          </p:nvPr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/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9" name="Imagem"/>
          <p:cNvSpPr/>
          <p:nvPr>
            <p:ph type="pic" sz="quarter" idx="15"/>
          </p:nvPr>
        </p:nvSpPr>
        <p:spPr>
          <a:xfrm>
            <a:off x="3695700" y="88900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60" name="Duis autem vel eum iriure dolor in hendrerit in vulputate velit esse molestie consequat,"/>
          <p:cNvSpPr txBox="1"/>
          <p:nvPr>
            <p:ph type="body" sz="quarter" idx="16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61" name="humanitatis"/>
          <p:cNvSpPr txBox="1"/>
          <p:nvPr>
            <p:ph type="body" sz="quarter" idx="17"/>
          </p:nvPr>
        </p:nvSpPr>
        <p:spPr>
          <a:xfrm>
            <a:off x="1820751" y="6206149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62" name="soluta nobis"/>
          <p:cNvSpPr txBox="1"/>
          <p:nvPr>
            <p:ph type="body" sz="quarter" idx="18"/>
          </p:nvPr>
        </p:nvSpPr>
        <p:spPr>
          <a:xfrm>
            <a:off x="2971800" y="29506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63" name="Forma"/>
          <p:cNvSpPr/>
          <p:nvPr>
            <p:ph type="body" sz="quarter" idx="19"/>
          </p:nvPr>
        </p:nvSpPr>
        <p:spPr>
          <a:xfrm>
            <a:off x="2686827" y="13843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64" name="Forma"/>
          <p:cNvSpPr/>
          <p:nvPr>
            <p:ph type="body" sz="quarter" idx="20"/>
          </p:nvPr>
        </p:nvSpPr>
        <p:spPr>
          <a:xfrm>
            <a:off x="26035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6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s - 9 Up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Imagem"/>
          <p:cNvSpPr/>
          <p:nvPr>
            <p:ph type="pic" sz="quarter" idx="13"/>
          </p:nvPr>
        </p:nvSpPr>
        <p:spPr>
          <a:xfrm>
            <a:off x="16157068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3" name="Imagem"/>
          <p:cNvSpPr/>
          <p:nvPr>
            <p:ph type="pic" sz="quarter" idx="14"/>
          </p:nvPr>
        </p:nvSpPr>
        <p:spPr>
          <a:xfrm>
            <a:off x="9283700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4" name="Imagem"/>
          <p:cNvSpPr/>
          <p:nvPr>
            <p:ph type="pic" sz="quarter" idx="15"/>
          </p:nvPr>
        </p:nvSpPr>
        <p:spPr>
          <a:xfrm>
            <a:off x="9283700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5" name="Imagem"/>
          <p:cNvSpPr/>
          <p:nvPr>
            <p:ph type="pic" sz="quarter" idx="16"/>
          </p:nvPr>
        </p:nvSpPr>
        <p:spPr>
          <a:xfrm>
            <a:off x="16157068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6" name="Imagem"/>
          <p:cNvSpPr/>
          <p:nvPr>
            <p:ph type="pic" sz="quarter" idx="17"/>
          </p:nvPr>
        </p:nvSpPr>
        <p:spPr>
          <a:xfrm>
            <a:off x="12719753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7" name="Imagem"/>
          <p:cNvSpPr/>
          <p:nvPr>
            <p:ph type="pic" sz="quarter" idx="18"/>
          </p:nvPr>
        </p:nvSpPr>
        <p:spPr>
          <a:xfrm>
            <a:off x="16157068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8" name="Imagem"/>
          <p:cNvSpPr/>
          <p:nvPr>
            <p:ph type="pic" sz="quarter" idx="19"/>
          </p:nvPr>
        </p:nvSpPr>
        <p:spPr>
          <a:xfrm>
            <a:off x="12719753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79" name="Imagem"/>
          <p:cNvSpPr/>
          <p:nvPr>
            <p:ph type="pic" sz="quarter" idx="20"/>
          </p:nvPr>
        </p:nvSpPr>
        <p:spPr>
          <a:xfrm>
            <a:off x="9283700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80" name="Imagem"/>
          <p:cNvSpPr/>
          <p:nvPr>
            <p:ph type="pic" sz="quarter" idx="21"/>
          </p:nvPr>
        </p:nvSpPr>
        <p:spPr>
          <a:xfrm>
            <a:off x="12719753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81" name="Retângulo"/>
          <p:cNvSpPr/>
          <p:nvPr>
            <p:ph type="body" sz="half" idx="22"/>
          </p:nvPr>
        </p:nvSpPr>
        <p:spPr>
          <a:xfrm>
            <a:off x="571500" y="12700"/>
            <a:ext cx="6972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/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2" name="Imagem"/>
          <p:cNvSpPr/>
          <p:nvPr>
            <p:ph type="pic" sz="quarter" idx="23"/>
          </p:nvPr>
        </p:nvSpPr>
        <p:spPr>
          <a:xfrm>
            <a:off x="3695700" y="89408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83" name="Duis autem vel eum iriure dolor in hendrerit in vulputate velit esse molestie consequat,"/>
          <p:cNvSpPr txBox="1"/>
          <p:nvPr>
            <p:ph type="body" sz="quarter" idx="24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184" name="humanitatis"/>
          <p:cNvSpPr txBox="1"/>
          <p:nvPr>
            <p:ph type="body" sz="quarter" idx="25"/>
          </p:nvPr>
        </p:nvSpPr>
        <p:spPr>
          <a:xfrm>
            <a:off x="1820751" y="6243191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185" name="soluta nobis"/>
          <p:cNvSpPr txBox="1"/>
          <p:nvPr>
            <p:ph type="body" sz="quarter" idx="26"/>
          </p:nvPr>
        </p:nvSpPr>
        <p:spPr>
          <a:xfrm>
            <a:off x="2971800" y="29379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86" name="Forma"/>
          <p:cNvSpPr/>
          <p:nvPr>
            <p:ph type="body" sz="quarter" idx="27"/>
          </p:nvPr>
        </p:nvSpPr>
        <p:spPr>
          <a:xfrm>
            <a:off x="2686827" y="13843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7" name="Forma"/>
          <p:cNvSpPr/>
          <p:nvPr>
            <p:ph type="body" sz="quarter" idx="28"/>
          </p:nvPr>
        </p:nvSpPr>
        <p:spPr>
          <a:xfrm>
            <a:off x="2603500" y="13843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tângulo"/>
          <p:cNvSpPr/>
          <p:nvPr/>
        </p:nvSpPr>
        <p:spPr>
          <a:xfrm>
            <a:off x="571500" y="12700"/>
            <a:ext cx="106680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6" name="soluta nobis"/>
          <p:cNvSpPr txBox="1"/>
          <p:nvPr>
            <p:ph type="body" sz="quarter" idx="13"/>
          </p:nvPr>
        </p:nvSpPr>
        <p:spPr>
          <a:xfrm>
            <a:off x="4813300" y="27347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197" name="Imagem"/>
          <p:cNvSpPr/>
          <p:nvPr>
            <p:ph type="pic" idx="14"/>
          </p:nvPr>
        </p:nvSpPr>
        <p:spPr>
          <a:xfrm>
            <a:off x="11557000" y="-12700"/>
            <a:ext cx="9779000" cy="134493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198" name="Forma"/>
          <p:cNvSpPr/>
          <p:nvPr>
            <p:ph type="body" sz="quarter" idx="15"/>
          </p:nvPr>
        </p:nvSpPr>
        <p:spPr>
          <a:xfrm>
            <a:off x="4553727" y="11684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9" name="Forma"/>
          <p:cNvSpPr/>
          <p:nvPr>
            <p:ph type="body" sz="quarter" idx="16"/>
          </p:nvPr>
        </p:nvSpPr>
        <p:spPr>
          <a:xfrm>
            <a:off x="4470400" y="11684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0" name="Texto do Título"/>
          <p:cNvSpPr txBox="1"/>
          <p:nvPr>
            <p:ph type="title"/>
          </p:nvPr>
        </p:nvSpPr>
        <p:spPr>
          <a:xfrm>
            <a:off x="1066800" y="5765800"/>
            <a:ext cx="9639300" cy="18161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/>
          <a:lstStyle>
            <a:lvl1pPr>
              <a:defRPr sz="8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01" name="Nível de Corpo Um…"/>
          <p:cNvSpPr txBox="1"/>
          <p:nvPr>
            <p:ph type="body" sz="quarter" idx="1"/>
          </p:nvPr>
        </p:nvSpPr>
        <p:spPr>
          <a:xfrm>
            <a:off x="1066800" y="7670800"/>
            <a:ext cx="9639300" cy="45212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/>
          <a:lstStyle>
            <a:lvl1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0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s - 15 Up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Imagem"/>
          <p:cNvSpPr/>
          <p:nvPr>
            <p:ph type="pic" sz="quarter" idx="13"/>
          </p:nvPr>
        </p:nvSpPr>
        <p:spPr>
          <a:xfrm>
            <a:off x="7203568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0" name="Imagem"/>
          <p:cNvSpPr/>
          <p:nvPr>
            <p:ph type="pic" sz="quarter" idx="14"/>
          </p:nvPr>
        </p:nvSpPr>
        <p:spPr>
          <a:xfrm>
            <a:off x="330200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1" name="Imagem"/>
          <p:cNvSpPr/>
          <p:nvPr>
            <p:ph type="pic" sz="quarter" idx="15"/>
          </p:nvPr>
        </p:nvSpPr>
        <p:spPr>
          <a:xfrm>
            <a:off x="330200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2" name="Imagem"/>
          <p:cNvSpPr/>
          <p:nvPr>
            <p:ph type="pic" sz="quarter" idx="16"/>
          </p:nvPr>
        </p:nvSpPr>
        <p:spPr>
          <a:xfrm>
            <a:off x="7203568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3" name="Imagem"/>
          <p:cNvSpPr/>
          <p:nvPr>
            <p:ph type="pic" sz="quarter" idx="17"/>
          </p:nvPr>
        </p:nvSpPr>
        <p:spPr>
          <a:xfrm>
            <a:off x="3766253" y="8757595"/>
            <a:ext cx="3414751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4" name="Imagem"/>
          <p:cNvSpPr/>
          <p:nvPr>
            <p:ph type="pic" sz="quarter" idx="18"/>
          </p:nvPr>
        </p:nvSpPr>
        <p:spPr>
          <a:xfrm>
            <a:off x="7203568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5" name="Imagem"/>
          <p:cNvSpPr/>
          <p:nvPr>
            <p:ph type="pic" sz="quarter" idx="19"/>
          </p:nvPr>
        </p:nvSpPr>
        <p:spPr>
          <a:xfrm>
            <a:off x="3766253" y="4596096"/>
            <a:ext cx="3414751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6" name="Imagem"/>
          <p:cNvSpPr/>
          <p:nvPr>
            <p:ph type="pic" sz="quarter" idx="20"/>
          </p:nvPr>
        </p:nvSpPr>
        <p:spPr>
          <a:xfrm>
            <a:off x="330200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7" name="Imagem"/>
          <p:cNvSpPr/>
          <p:nvPr>
            <p:ph type="pic" sz="quarter" idx="21"/>
          </p:nvPr>
        </p:nvSpPr>
        <p:spPr>
          <a:xfrm>
            <a:off x="3766253" y="434598"/>
            <a:ext cx="3414751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8" name="Imagem"/>
          <p:cNvSpPr/>
          <p:nvPr>
            <p:ph type="pic" sz="quarter" idx="22"/>
          </p:nvPr>
        </p:nvSpPr>
        <p:spPr>
          <a:xfrm>
            <a:off x="17515968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19" name="Imagem"/>
          <p:cNvSpPr/>
          <p:nvPr>
            <p:ph type="pic" sz="quarter" idx="23"/>
          </p:nvPr>
        </p:nvSpPr>
        <p:spPr>
          <a:xfrm>
            <a:off x="10642600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0" name="Imagem"/>
          <p:cNvSpPr/>
          <p:nvPr>
            <p:ph type="pic" sz="quarter" idx="24"/>
          </p:nvPr>
        </p:nvSpPr>
        <p:spPr>
          <a:xfrm>
            <a:off x="10642600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1" name="Imagem"/>
          <p:cNvSpPr/>
          <p:nvPr>
            <p:ph type="pic" sz="quarter" idx="25"/>
          </p:nvPr>
        </p:nvSpPr>
        <p:spPr>
          <a:xfrm>
            <a:off x="17515968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2" name="Imagem"/>
          <p:cNvSpPr/>
          <p:nvPr>
            <p:ph type="pic" sz="quarter" idx="26"/>
          </p:nvPr>
        </p:nvSpPr>
        <p:spPr>
          <a:xfrm>
            <a:off x="14078653" y="8757595"/>
            <a:ext cx="3414751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3" name="Imagem"/>
          <p:cNvSpPr/>
          <p:nvPr>
            <p:ph type="pic" sz="quarter" idx="27"/>
          </p:nvPr>
        </p:nvSpPr>
        <p:spPr>
          <a:xfrm>
            <a:off x="17515968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4" name="Imagem"/>
          <p:cNvSpPr/>
          <p:nvPr>
            <p:ph type="pic" sz="quarter" idx="28"/>
          </p:nvPr>
        </p:nvSpPr>
        <p:spPr>
          <a:xfrm>
            <a:off x="14078653" y="4596096"/>
            <a:ext cx="3414751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5" name="Imagem"/>
          <p:cNvSpPr/>
          <p:nvPr>
            <p:ph type="pic" sz="quarter" idx="29"/>
          </p:nvPr>
        </p:nvSpPr>
        <p:spPr>
          <a:xfrm>
            <a:off x="10642600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6" name="Imagem"/>
          <p:cNvSpPr/>
          <p:nvPr>
            <p:ph type="pic" sz="quarter" idx="30"/>
          </p:nvPr>
        </p:nvSpPr>
        <p:spPr>
          <a:xfrm>
            <a:off x="14078653" y="434598"/>
            <a:ext cx="3414751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27" name="soluta nobis"/>
          <p:cNvSpPr txBox="1"/>
          <p:nvPr>
            <p:ph type="body" sz="quarter" idx="31"/>
          </p:nvPr>
        </p:nvSpPr>
        <p:spPr>
          <a:xfrm>
            <a:off x="9588500" y="45889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228" name="Duis autem vel eum iriure dolor in hendrerit in vulputate velit esse molestie consequat,"/>
          <p:cNvSpPr txBox="1"/>
          <p:nvPr>
            <p:ph type="body" sz="quarter" idx="32"/>
          </p:nvPr>
        </p:nvSpPr>
        <p:spPr>
          <a:xfrm>
            <a:off x="8178800" y="9345877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229" name="humanitatis"/>
          <p:cNvSpPr txBox="1"/>
          <p:nvPr>
            <p:ph type="body" sz="quarter" idx="33"/>
          </p:nvPr>
        </p:nvSpPr>
        <p:spPr>
          <a:xfrm>
            <a:off x="8421576" y="8065178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230" name="Forma"/>
          <p:cNvSpPr/>
          <p:nvPr>
            <p:ph type="body" sz="quarter" idx="34"/>
          </p:nvPr>
        </p:nvSpPr>
        <p:spPr>
          <a:xfrm>
            <a:off x="9320989" y="30226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1" name="Forma"/>
          <p:cNvSpPr/>
          <p:nvPr>
            <p:ph type="body" sz="quarter" idx="35"/>
          </p:nvPr>
        </p:nvSpPr>
        <p:spPr>
          <a:xfrm>
            <a:off x="9232900" y="30226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s - 6 Up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Imagem"/>
          <p:cNvSpPr/>
          <p:nvPr>
            <p:ph type="pic" sz="quarter" idx="13"/>
          </p:nvPr>
        </p:nvSpPr>
        <p:spPr>
          <a:xfrm>
            <a:off x="10299700" y="99187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40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8178800" y="8475398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241" name="humanitatis"/>
          <p:cNvSpPr txBox="1"/>
          <p:nvPr>
            <p:ph type="body" sz="quarter" idx="15"/>
          </p:nvPr>
        </p:nvSpPr>
        <p:spPr>
          <a:xfrm>
            <a:off x="8438245" y="7216692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242" name="soluta nobis"/>
          <p:cNvSpPr txBox="1"/>
          <p:nvPr>
            <p:ph type="body" sz="quarter" idx="16"/>
          </p:nvPr>
        </p:nvSpPr>
        <p:spPr>
          <a:xfrm>
            <a:off x="9588500" y="39031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243" name="Forma"/>
          <p:cNvSpPr/>
          <p:nvPr>
            <p:ph type="body" sz="quarter" idx="17"/>
          </p:nvPr>
        </p:nvSpPr>
        <p:spPr>
          <a:xfrm>
            <a:off x="9320989" y="2336800"/>
            <a:ext cx="2782607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4" name="Forma"/>
          <p:cNvSpPr/>
          <p:nvPr>
            <p:ph type="body" sz="quarter" idx="18"/>
          </p:nvPr>
        </p:nvSpPr>
        <p:spPr>
          <a:xfrm>
            <a:off x="9232900" y="2336800"/>
            <a:ext cx="2782606" cy="427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38100">
            <a:solidFill>
              <a:srgbClr val="39474B"/>
            </a:solidFill>
          </a:ln>
        </p:spPr>
        <p:txBody>
          <a:bodyPr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5" name="Imagem"/>
          <p:cNvSpPr/>
          <p:nvPr>
            <p:ph type="pic" sz="quarter" idx="19"/>
          </p:nvPr>
        </p:nvSpPr>
        <p:spPr>
          <a:xfrm>
            <a:off x="1181100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46" name="Imagem"/>
          <p:cNvSpPr/>
          <p:nvPr>
            <p:ph type="pic" sz="quarter" idx="20"/>
          </p:nvPr>
        </p:nvSpPr>
        <p:spPr>
          <a:xfrm>
            <a:off x="1181100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47" name="Imagem"/>
          <p:cNvSpPr/>
          <p:nvPr>
            <p:ph type="pic" sz="quarter" idx="21"/>
          </p:nvPr>
        </p:nvSpPr>
        <p:spPr>
          <a:xfrm>
            <a:off x="1181100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48" name="Imagem"/>
          <p:cNvSpPr/>
          <p:nvPr>
            <p:ph type="pic" sz="quarter" idx="22"/>
          </p:nvPr>
        </p:nvSpPr>
        <p:spPr>
          <a:xfrm>
            <a:off x="16827500" y="45960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49" name="Imagem"/>
          <p:cNvSpPr/>
          <p:nvPr>
            <p:ph type="pic" sz="quarter" idx="23"/>
          </p:nvPr>
        </p:nvSpPr>
        <p:spPr>
          <a:xfrm>
            <a:off x="16827500" y="87575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50" name="Imagem"/>
          <p:cNvSpPr/>
          <p:nvPr>
            <p:ph type="pic" sz="quarter" idx="24"/>
          </p:nvPr>
        </p:nvSpPr>
        <p:spPr>
          <a:xfrm>
            <a:off x="16827500" y="434598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5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s - 2 Up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Imagem"/>
          <p:cNvSpPr/>
          <p:nvPr>
            <p:ph type="pic" sz="quarter" idx="13"/>
          </p:nvPr>
        </p:nvSpPr>
        <p:spPr>
          <a:xfrm>
            <a:off x="15547468" y="8554395"/>
            <a:ext cx="3414750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59" name="Imagem"/>
          <p:cNvSpPr/>
          <p:nvPr>
            <p:ph type="pic" sz="quarter" idx="14"/>
          </p:nvPr>
        </p:nvSpPr>
        <p:spPr>
          <a:xfrm>
            <a:off x="15547468" y="4392896"/>
            <a:ext cx="3414750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60" name="Imagem"/>
          <p:cNvSpPr/>
          <p:nvPr>
            <p:ph type="pic" sz="quarter" idx="15"/>
          </p:nvPr>
        </p:nvSpPr>
        <p:spPr>
          <a:xfrm>
            <a:off x="12110153" y="8554395"/>
            <a:ext cx="3414751" cy="4148407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61" name="Imagem"/>
          <p:cNvSpPr/>
          <p:nvPr>
            <p:ph type="pic" sz="quarter" idx="16"/>
          </p:nvPr>
        </p:nvSpPr>
        <p:spPr>
          <a:xfrm>
            <a:off x="12110153" y="4392896"/>
            <a:ext cx="3414751" cy="4148408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62" name="Texto do Título"/>
          <p:cNvSpPr txBox="1"/>
          <p:nvPr>
            <p:ph type="title"/>
          </p:nvPr>
        </p:nvSpPr>
        <p:spPr>
          <a:xfrm>
            <a:off x="2349500" y="1346200"/>
            <a:ext cx="16598900" cy="2095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63" name="Nível de Corpo Um…"/>
          <p:cNvSpPr txBox="1"/>
          <p:nvPr>
            <p:ph type="body" sz="half" idx="1"/>
          </p:nvPr>
        </p:nvSpPr>
        <p:spPr>
          <a:xfrm>
            <a:off x="1828800" y="4394200"/>
            <a:ext cx="9017000" cy="76835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 marL="812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256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01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145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590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6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Imagem"/>
          <p:cNvSpPr/>
          <p:nvPr>
            <p:ph type="pic" sz="quarter" idx="13"/>
          </p:nvPr>
        </p:nvSpPr>
        <p:spPr>
          <a:xfrm>
            <a:off x="10299700" y="21209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72" name="Texto do Título"/>
          <p:cNvSpPr txBox="1"/>
          <p:nvPr>
            <p:ph type="title"/>
          </p:nvPr>
        </p:nvSpPr>
        <p:spPr>
          <a:xfrm>
            <a:off x="2070100" y="2781300"/>
            <a:ext cx="17170400" cy="23114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73" name="Nível de Corpo Um…"/>
          <p:cNvSpPr txBox="1"/>
          <p:nvPr>
            <p:ph type="body" sz="half" idx="1"/>
          </p:nvPr>
        </p:nvSpPr>
        <p:spPr>
          <a:xfrm>
            <a:off x="2070100" y="5080000"/>
            <a:ext cx="9398000" cy="7442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 marL="812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256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01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145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590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7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Imagem"/>
          <p:cNvSpPr/>
          <p:nvPr>
            <p:ph type="pic" sz="quarter" idx="13"/>
          </p:nvPr>
        </p:nvSpPr>
        <p:spPr>
          <a:xfrm>
            <a:off x="10299700" y="21209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82" name="Texto do Título"/>
          <p:cNvSpPr txBox="1"/>
          <p:nvPr>
            <p:ph type="title"/>
          </p:nvPr>
        </p:nvSpPr>
        <p:spPr>
          <a:xfrm>
            <a:off x="2082800" y="2895600"/>
            <a:ext cx="17170400" cy="21082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83" name="Nível de Corpo Um…"/>
          <p:cNvSpPr txBox="1"/>
          <p:nvPr>
            <p:ph type="body" sz="half" idx="1"/>
          </p:nvPr>
        </p:nvSpPr>
        <p:spPr>
          <a:xfrm>
            <a:off x="9855200" y="5143500"/>
            <a:ext cx="9398000" cy="6464300"/>
          </a:xfrm>
          <a:prstGeom prst="rect">
            <a:avLst/>
          </a:prstGeom>
          <a:ln>
            <a:solidFill>
              <a:srgbClr val="D9E7DB"/>
            </a:solidFill>
          </a:ln>
        </p:spPr>
        <p:txBody>
          <a:bodyPr anchor="ctr"/>
          <a:lstStyle>
            <a:lvl1pPr marL="812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1256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701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21456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590120" indent="-494620" algn="l">
              <a:spcBef>
                <a:spcPts val="5300"/>
              </a:spcBef>
              <a:buSzPct val="100000"/>
              <a:buChar char="-"/>
              <a:defRPr sz="36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8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Table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tângulo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294" name="Grupo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292" name="Forma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93" name="Forma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aphicFrame>
        <p:nvGraphicFramePr>
          <p:cNvPr id="295" name="Tabela"/>
          <p:cNvGraphicFramePr/>
          <p:nvPr/>
        </p:nvGraphicFramePr>
        <p:xfrm>
          <a:off x="10236200" y="4889500"/>
          <a:ext cx="8229600" cy="6146800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1" bandCol="0" bandRow="0" rtl="0">
                <a:tableStyleId>{8F44A2F1-9E1F-4B54-A3A2-5F16C0AD49E2}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229360"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229360"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229360"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229360"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46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229360"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57300" algn="l"/>
                        </a:tabLst>
                        <a:defRPr sz="52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60000"/>
                              </a:srgbClr>
                            </a:outerShdw>
                          </a:effectLst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296" name="Imagem"/>
          <p:cNvSpPr/>
          <p:nvPr>
            <p:ph type="pic" sz="quarter" idx="13"/>
          </p:nvPr>
        </p:nvSpPr>
        <p:spPr>
          <a:xfrm>
            <a:off x="3683000" y="90805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297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298" name="humanitatis"/>
          <p:cNvSpPr txBox="1"/>
          <p:nvPr>
            <p:ph type="body" sz="quarter" idx="15"/>
          </p:nvPr>
        </p:nvSpPr>
        <p:spPr>
          <a:xfrm>
            <a:off x="1804082" y="6224670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299" name="soluta nobis"/>
          <p:cNvSpPr txBox="1"/>
          <p:nvPr>
            <p:ph type="body" sz="quarter" idx="16"/>
          </p:nvPr>
        </p:nvSpPr>
        <p:spPr>
          <a:xfrm>
            <a:off x="2946400" y="32554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300" name="Texto do Título"/>
          <p:cNvSpPr txBox="1"/>
          <p:nvPr>
            <p:ph type="title"/>
          </p:nvPr>
        </p:nvSpPr>
        <p:spPr>
          <a:xfrm>
            <a:off x="8432800" y="2451100"/>
            <a:ext cx="11798300" cy="21082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30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Chart">
    <p:bg>
      <p:bgPr>
        <a:solidFill>
          <a:srgbClr val="D9E7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Retângulo"/>
          <p:cNvSpPr/>
          <p:nvPr/>
        </p:nvSpPr>
        <p:spPr>
          <a:xfrm>
            <a:off x="571500" y="12700"/>
            <a:ext cx="20180300" cy="13322300"/>
          </a:xfrm>
          <a:prstGeom prst="rect">
            <a:avLst/>
          </a:prstGeom>
          <a:solidFill>
            <a:srgbClr val="FFFFFF">
              <a:alpha val="29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311" name="Grupo"/>
          <p:cNvGrpSpPr/>
          <p:nvPr/>
        </p:nvGrpSpPr>
        <p:grpSpPr>
          <a:xfrm>
            <a:off x="2603500" y="1917700"/>
            <a:ext cx="2865934" cy="3848100"/>
            <a:chOff x="0" y="0"/>
            <a:chExt cx="2865933" cy="3848100"/>
          </a:xfrm>
        </p:grpSpPr>
        <p:sp>
          <p:nvSpPr>
            <p:cNvPr id="309" name="Forma"/>
            <p:cNvSpPr/>
            <p:nvPr/>
          </p:nvSpPr>
          <p:spPr>
            <a:xfrm>
              <a:off x="0" y="0"/>
              <a:ext cx="2782606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310" name="Forma"/>
            <p:cNvSpPr/>
            <p:nvPr/>
          </p:nvSpPr>
          <p:spPr>
            <a:xfrm>
              <a:off x="83327" y="0"/>
              <a:ext cx="2782607" cy="384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10800" y="21600"/>
                  </a:lnTo>
                  <a:lnTo>
                    <a:pt x="21600" y="10800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38100" cap="flat">
              <a:solidFill>
                <a:srgbClr val="39474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52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aphicFrame>
        <p:nvGraphicFramePr>
          <p:cNvPr id="312" name="Gráfico de Colunas 2D"/>
          <p:cNvGraphicFramePr/>
          <p:nvPr/>
        </p:nvGraphicFramePr>
        <p:xfrm>
          <a:off x="10239511" y="5046178"/>
          <a:ext cx="8213589" cy="61541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13" name="Imagem"/>
          <p:cNvSpPr/>
          <p:nvPr>
            <p:ph type="pic" sz="quarter" idx="13"/>
          </p:nvPr>
        </p:nvSpPr>
        <p:spPr>
          <a:xfrm>
            <a:off x="3683000" y="9042400"/>
            <a:ext cx="698500" cy="698500"/>
          </a:xfrm>
          <a:prstGeom prst="rect">
            <a:avLst/>
          </a:prstGeom>
        </p:spPr>
        <p:txBody>
          <a:bodyPr lIns="91439" tIns="45719" rIns="91439" bIns="45719"/>
          <a:lstStyle/>
          <a:p>
            <a:pPr/>
          </a:p>
        </p:txBody>
      </p:sp>
      <p:sp>
        <p:nvSpPr>
          <p:cNvPr id="314" name="Duis autem vel eum iriure dolor in hendrerit in vulputate velit esse molestie consequat,"/>
          <p:cNvSpPr txBox="1"/>
          <p:nvPr>
            <p:ph type="body" sz="quarter" idx="14"/>
          </p:nvPr>
        </p:nvSpPr>
        <p:spPr>
          <a:xfrm>
            <a:off x="1562100" y="7512315"/>
            <a:ext cx="4940300" cy="105410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sz="22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Duis autem vel eum iriure dolor in hendrerit in vulputate velit esse molestie consequat,</a:t>
            </a:r>
          </a:p>
        </p:txBody>
      </p:sp>
      <p:sp>
        <p:nvSpPr>
          <p:cNvPr id="315" name="humanitatis"/>
          <p:cNvSpPr txBox="1"/>
          <p:nvPr>
            <p:ph type="body" sz="quarter" idx="15"/>
          </p:nvPr>
        </p:nvSpPr>
        <p:spPr>
          <a:xfrm>
            <a:off x="1804082" y="6261712"/>
            <a:ext cx="4458892" cy="1028701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spcBef>
                <a:spcPts val="1300"/>
              </a:spcBef>
              <a:defRPr sz="6400">
                <a:solidFill>
                  <a:srgbClr val="38474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humanitatis</a:t>
            </a:r>
          </a:p>
        </p:txBody>
      </p:sp>
      <p:sp>
        <p:nvSpPr>
          <p:cNvPr id="316" name="soluta nobis"/>
          <p:cNvSpPr txBox="1"/>
          <p:nvPr>
            <p:ph type="body" sz="quarter" idx="16"/>
          </p:nvPr>
        </p:nvSpPr>
        <p:spPr>
          <a:xfrm>
            <a:off x="2946400" y="3255466"/>
            <a:ext cx="2171700" cy="115986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spcBef>
                <a:spcPts val="1300"/>
              </a:spcBef>
              <a:defRPr cap="all" sz="32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soluta nobis</a:t>
            </a:r>
          </a:p>
        </p:txBody>
      </p:sp>
      <p:sp>
        <p:nvSpPr>
          <p:cNvPr id="317" name="Texto do Título"/>
          <p:cNvSpPr txBox="1"/>
          <p:nvPr>
            <p:ph type="title"/>
          </p:nvPr>
        </p:nvSpPr>
        <p:spPr>
          <a:xfrm>
            <a:off x="8432800" y="2451100"/>
            <a:ext cx="11798300" cy="2108200"/>
          </a:xfrm>
          <a:prstGeom prst="rect">
            <a:avLst/>
          </a:prstGeom>
          <a:ln>
            <a:solidFill>
              <a:srgbClr val="E4EEE5"/>
            </a:solidFill>
          </a:ln>
        </p:spPr>
        <p:txBody>
          <a:bodyPr anchor="ctr"/>
          <a:lstStyle>
            <a:lvl1pPr>
              <a:defRPr sz="9600">
                <a:solidFill>
                  <a:srgbClr val="38474B"/>
                </a:solidFill>
                <a:latin typeface="+mn-lt"/>
                <a:ea typeface="+mn-ea"/>
                <a:cs typeface="+mn-cs"/>
                <a:sym typeface="Geneva"/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31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2082800" y="2235200"/>
            <a:ext cx="17170400" cy="452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2082800" y="6870700"/>
            <a:ext cx="171704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10472340" y="12725400"/>
            <a:ext cx="393701" cy="419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2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xmlns:p14="http://schemas.microsoft.com/office/powerpoint/2010/main" spd="med" advClick="1"/>
  <p:txStyles>
    <p:titleStyle>
      <a:lvl1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2286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4572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6858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9144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11430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13716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6002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8288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3556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7112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0668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4224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8001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shutterstock_32187412.jpg" descr="shutterstock_32187412.jpg"/>
          <p:cNvPicPr>
            <a:picLocks noChangeAspect="1"/>
          </p:cNvPicPr>
          <p:nvPr>
            <p:ph type="pic" idx="13"/>
          </p:nvPr>
        </p:nvPicPr>
        <p:blipFill>
          <a:blip r:embed="rId2">
            <a:alphaModFix amt="54509"/>
            <a:extLst/>
          </a:blip>
          <a:srcRect l="0" t="17394" r="0" b="174"/>
          <a:stretch>
            <a:fillRect/>
          </a:stretch>
        </p:blipFill>
        <p:spPr>
          <a:xfrm>
            <a:off x="8446" y="7103"/>
            <a:ext cx="21319109" cy="13320794"/>
          </a:xfrm>
          <a:prstGeom prst="rect">
            <a:avLst/>
          </a:prstGeom>
        </p:spPr>
      </p:pic>
      <p:sp>
        <p:nvSpPr>
          <p:cNvPr id="328" name="Retângulo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329" name="logo PNG.png" descr="logo PN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6564" y="1800845"/>
            <a:ext cx="4702172" cy="15493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2" name="SE CRISTO VOS…"/>
          <p:cNvGrpSpPr/>
          <p:nvPr/>
        </p:nvGrpSpPr>
        <p:grpSpPr>
          <a:xfrm>
            <a:off x="7989549" y="919352"/>
            <a:ext cx="12792901" cy="5537201"/>
            <a:chOff x="0" y="0"/>
            <a:chExt cx="12792899" cy="5537200"/>
          </a:xfrm>
        </p:grpSpPr>
        <p:sp>
          <p:nvSpPr>
            <p:cNvPr id="331" name="SE CRISTO VOS…"/>
            <p:cNvSpPr txBox="1"/>
            <p:nvPr/>
          </p:nvSpPr>
          <p:spPr>
            <a:xfrm>
              <a:off x="215900" y="139700"/>
              <a:ext cx="12361100" cy="497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157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pPr>
              <a:r>
                <a:t>SE CRISTO VOS </a:t>
              </a:r>
            </a:p>
            <a:p>
              <a:pPr>
                <a:defRPr sz="15700">
                  <a:solidFill>
                    <a:srgbClr val="FFFFFF"/>
                  </a:solidFill>
                  <a:latin typeface="Impact"/>
                  <a:ea typeface="Impact"/>
                  <a:cs typeface="Impact"/>
                  <a:sym typeface="Impact"/>
                </a:defRPr>
              </a:pPr>
              <a:r>
                <a:t>LIBERTAR</a:t>
              </a:r>
            </a:p>
          </p:txBody>
        </p:sp>
        <p:pic>
          <p:nvPicPr>
            <p:cNvPr id="330" name="SE CRISTO VOS…" descr="SE CRISTO VOS…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2792900" cy="5537201"/>
            </a:xfrm>
            <a:prstGeom prst="rect">
              <a:avLst/>
            </a:prstGeom>
            <a:effectLst/>
          </p:spPr>
        </p:pic>
      </p:grpSp>
      <p:sp>
        <p:nvSpPr>
          <p:cNvPr id="333" name="Retângulo"/>
          <p:cNvSpPr/>
          <p:nvPr/>
        </p:nvSpPr>
        <p:spPr>
          <a:xfrm>
            <a:off x="7572970" y="9834364"/>
            <a:ext cx="13626059" cy="3176283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5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34" name="sereis livres"/>
          <p:cNvSpPr txBox="1"/>
          <p:nvPr/>
        </p:nvSpPr>
        <p:spPr>
          <a:xfrm>
            <a:off x="9458579" y="10158855"/>
            <a:ext cx="10276570" cy="252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7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sereis livres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38474B"/>
      </a:dk1>
      <a:lt1>
        <a:srgbClr val="D9E7DB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eneva"/>
        <a:ea typeface="Geneva"/>
        <a:cs typeface="Geneva"/>
      </a:majorFont>
      <a:minorFont>
        <a:latin typeface="Geneva"/>
        <a:ea typeface="Geneva"/>
        <a:cs typeface="Genev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4EEE5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400" u="none" kumimoji="0" normalizeH="0">
            <a:ln>
              <a:noFill/>
            </a:ln>
            <a:solidFill>
              <a:srgbClr val="38474B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eneva"/>
        <a:ea typeface="Geneva"/>
        <a:cs typeface="Geneva"/>
      </a:majorFont>
      <a:minorFont>
        <a:latin typeface="Geneva"/>
        <a:ea typeface="Geneva"/>
        <a:cs typeface="Genev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4EEE5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00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400" u="none" kumimoji="0" normalizeH="0">
            <a:ln>
              <a:noFill/>
            </a:ln>
            <a:solidFill>
              <a:srgbClr val="38474B"/>
            </a:solidFill>
            <a:effectLst/>
            <a:uFillTx/>
            <a:latin typeface="Georgia"/>
            <a:ea typeface="Georgia"/>
            <a:cs typeface="Georgia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