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1pPr>
    <a:lvl2pPr marL="0" marR="0" indent="228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2pPr>
    <a:lvl3pPr marL="0" marR="0" indent="457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3pPr>
    <a:lvl4pPr marL="0" marR="0" indent="685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4pPr>
    <a:lvl5pPr marL="0" marR="0" indent="9144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5pPr>
    <a:lvl6pPr marL="0" marR="0" indent="11430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6pPr>
    <a:lvl7pPr marL="0" marR="0" indent="13716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7pPr>
    <a:lvl8pPr marL="0" marR="0" indent="16002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8pPr>
    <a:lvl9pPr marL="0" marR="0" indent="1828800" algn="l" defTabSz="584200" rtl="0" fontAlgn="auto" latinLnBrk="0" hangingPunct="0">
      <a:lnSpc>
        <a:spcPct val="100000"/>
      </a:lnSpc>
      <a:spcBef>
        <a:spcPts val="1400"/>
      </a:spcBef>
      <a:spcAft>
        <a:spcPts val="0"/>
      </a:spcAft>
      <a:buClrTx/>
      <a:buSzTx/>
      <a:buFontTx/>
      <a:buNone/>
      <a:tabLst/>
      <a:defRPr b="0" baseline="0" cap="none" i="1" spc="28" strike="noStrike" sz="2800" u="none" kumimoji="0" normalizeH="0">
        <a:ln>
          <a:noFill/>
        </a:ln>
        <a:solidFill>
          <a:srgbClr val="5C5C5C"/>
        </a:solidFill>
        <a:effectLst/>
        <a:uFillTx/>
        <a:latin typeface="Iowan Old Style"/>
        <a:ea typeface="Iowan Old Style"/>
        <a:cs typeface="Iowan Old Style"/>
        <a:sym typeface="Iowan Old Styl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36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-522454"/>
              <a:satOff val="1153"/>
              <a:lumOff val="13444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Iowan Old Style"/>
          <a:ea typeface="Iowan Old Style"/>
          <a:cs typeface="Iowan Old Styl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chemeClr val="accent2">
          <a:satOff val="-3676"/>
          <a:lumOff val="-12171"/>
        </a:schemeClr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508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808251"/>
              </a:solidFill>
              <a:prstDash val="solid"/>
              <a:miter lim="400000"/>
            </a:ln>
          </a:left>
          <a:right>
            <a:ln w="12700" cap="flat">
              <a:solidFill>
                <a:srgbClr val="808251"/>
              </a:solidFill>
              <a:prstDash val="solid"/>
              <a:miter lim="400000"/>
            </a:ln>
          </a:right>
          <a:top>
            <a:ln w="12700" cap="flat">
              <a:solidFill>
                <a:srgbClr val="808251"/>
              </a:solidFill>
              <a:prstDash val="solid"/>
              <a:miter lim="400000"/>
            </a:ln>
          </a:top>
          <a:bottom>
            <a:ln w="12700" cap="flat">
              <a:solidFill>
                <a:srgbClr val="808251"/>
              </a:solidFill>
              <a:prstDash val="solid"/>
              <a:miter lim="400000"/>
            </a:ln>
          </a:bottom>
          <a:insideH>
            <a:ln w="12700" cap="flat">
              <a:solidFill>
                <a:srgbClr val="808251"/>
              </a:solidFill>
              <a:prstDash val="solid"/>
              <a:miter lim="400000"/>
            </a:ln>
          </a:insideH>
          <a:insideV>
            <a:ln w="12700" cap="flat">
              <a:solidFill>
                <a:srgbClr val="808251"/>
              </a:solidFill>
              <a:prstDash val="solid"/>
              <a:miter lim="400000"/>
            </a:ln>
          </a:insideV>
        </a:tcBdr>
        <a:fill>
          <a:solidFill>
            <a:srgbClr val="8F9541">
              <a:alpha val="75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A8A861">
              <a:alpha val="27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solidFill>
                <a:srgbClr val="FFFDEF"/>
              </a:solidFill>
              <a:prstDash val="solid"/>
              <a:miter lim="400000"/>
            </a:ln>
          </a:left>
          <a:right>
            <a:ln w="12700" cap="flat">
              <a:solidFill>
                <a:srgbClr val="FFFDEF"/>
              </a:solidFill>
              <a:prstDash val="solid"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DEF"/>
              </a:solidFill>
              <a:prstDash val="solid"/>
              <a:miter lim="400000"/>
            </a:ln>
          </a:top>
          <a:bottom>
            <a:ln w="12700" cap="flat">
              <a:solidFill>
                <a:srgbClr val="FFFDEF"/>
              </a:solidFill>
              <a:prstDash val="solid"/>
              <a:miter lim="400000"/>
            </a:ln>
          </a:bottom>
          <a:insideH>
            <a:ln w="12700" cap="flat">
              <a:solidFill>
                <a:srgbClr val="FFFDE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BCBCB">
              <a:alpha val="36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bottom>
          <a:insideH>
            <a:ln w="25400" cap="flat">
              <a:solidFill>
                <a:schemeClr val="accent3">
                  <a:hueOff val="-256224"/>
                  <a:satOff val="-13732"/>
                  <a:lumOff val="-19712"/>
                  <a:alpha val="61000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33BA23B1-9221-436E-865A-0063620EA4FD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wholeTbl>
    <a:band2H>
      <a:tcTxStyle b="def" i="def"/>
      <a:tcStyle>
        <a:tcBdr/>
        <a:fill>
          <a:solidFill>
            <a:srgbClr val="AEAEAE">
              <a:alpha val="25000"/>
            </a:srgbClr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797B8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BCBCB">
              <a:alpha val="25000"/>
            </a:srgbClr>
          </a:solidFill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1504B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Iowan Old Style"/>
          <a:ea typeface="Iowan Old Style"/>
          <a:cs typeface="Iowan Old Styl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5C5C5C"/>
              </a:solidFill>
              <a:prstDash val="solid"/>
              <a:miter lim="400000"/>
            </a:ln>
          </a:right>
          <a:top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C5C5C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DIN Alternate"/>
          <a:ea typeface="DIN Alternate"/>
          <a:cs typeface="DIN Alternate"/>
        </a:font>
        <a:srgbClr val="5C5C5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5C5C5C"/>
              </a:solidFill>
              <a:prstDash val="solid"/>
              <a:miter lim="400000"/>
            </a:ln>
          </a:bottom>
          <a:insideH>
            <a:ln w="12700" cap="flat">
              <a:solidFill>
                <a:srgbClr val="5C5C5C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ha"/>
          <p:cNvSpPr/>
          <p:nvPr>
            <p:ph type="body" sz="quarter" idx="13"/>
          </p:nvPr>
        </p:nvSpPr>
        <p:spPr>
          <a:xfrm>
            <a:off x="571500" y="5588000"/>
            <a:ext cx="1187578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2" name="Texto do Título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13" name="Nível de Corpo Um…"/>
          <p:cNvSpPr txBox="1"/>
          <p:nvPr>
            <p:ph type="body" sz="half" idx="1"/>
          </p:nvPr>
        </p:nvSpPr>
        <p:spPr>
          <a:xfrm>
            <a:off x="571500" y="5676900"/>
            <a:ext cx="11861800" cy="32639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ctr">
              <a:lnSpc>
                <a:spcPct val="70000"/>
              </a:lnSpc>
              <a:spcBef>
                <a:spcPts val="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4" name="Número do Slide"/>
          <p:cNvSpPr txBox="1"/>
          <p:nvPr>
            <p:ph type="sldNum" sz="quarter" idx="2"/>
          </p:nvPr>
        </p:nvSpPr>
        <p:spPr>
          <a:xfrm>
            <a:off x="12088552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Retângulo"/>
          <p:cNvSpPr/>
          <p:nvPr>
            <p:ph type="body" sz="half" idx="14"/>
          </p:nvPr>
        </p:nvSpPr>
        <p:spPr>
          <a:xfrm>
            <a:off x="0" y="5422900"/>
            <a:ext cx="13004800" cy="3606800"/>
          </a:xfrm>
          <a:prstGeom prst="rect">
            <a:avLst/>
          </a:prstGeom>
          <a:solidFill>
            <a:srgbClr val="FFFFFF"/>
          </a:solidFill>
        </p:spPr>
        <p:txBody>
          <a:bodyPr anchor="ctr">
            <a:noAutofit/>
          </a:bodyPr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23" name="Linha"/>
          <p:cNvSpPr/>
          <p:nvPr>
            <p:ph type="body" sz="quarter" idx="15"/>
          </p:nvPr>
        </p:nvSpPr>
        <p:spPr>
          <a:xfrm flipV="1">
            <a:off x="571500" y="7619996"/>
            <a:ext cx="11874500" cy="4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exto do Título"/>
          <p:cNvSpPr txBox="1"/>
          <p:nvPr>
            <p:ph type="title"/>
          </p:nvPr>
        </p:nvSpPr>
        <p:spPr>
          <a:xfrm>
            <a:off x="571500" y="5562600"/>
            <a:ext cx="11861800" cy="22098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25" name="Nível de Corpo Um…"/>
          <p:cNvSpPr txBox="1"/>
          <p:nvPr>
            <p:ph type="body" sz="quarter" idx="1"/>
          </p:nvPr>
        </p:nvSpPr>
        <p:spPr>
          <a:xfrm>
            <a:off x="571500" y="7670800"/>
            <a:ext cx="11861800" cy="1231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6" name="Número do Slide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o do Título"/>
          <p:cNvSpPr txBox="1"/>
          <p:nvPr>
            <p:ph type="title"/>
          </p:nvPr>
        </p:nvSpPr>
        <p:spPr>
          <a:xfrm>
            <a:off x="571500" y="571500"/>
            <a:ext cx="11861800" cy="5181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34" name="Número do Slide"/>
          <p:cNvSpPr txBox="1"/>
          <p:nvPr>
            <p:ph type="sldNum" sz="quarter" idx="2"/>
          </p:nvPr>
        </p:nvSpPr>
        <p:spPr>
          <a:xfrm>
            <a:off x="12083465" y="9189156"/>
            <a:ext cx="309365" cy="3429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Imagem"/>
          <p:cNvSpPr/>
          <p:nvPr>
            <p:ph type="pic" idx="13"/>
          </p:nvPr>
        </p:nvSpPr>
        <p:spPr>
          <a:xfrm>
            <a:off x="7531100" y="0"/>
            <a:ext cx="54737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42" name="Linha"/>
          <p:cNvSpPr/>
          <p:nvPr>
            <p:ph type="body" sz="quarter" idx="14"/>
          </p:nvPr>
        </p:nvSpPr>
        <p:spPr>
          <a:xfrm flipV="1">
            <a:off x="571500" y="7619998"/>
            <a:ext cx="6451600" cy="3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3" name="Texto do Título"/>
          <p:cNvSpPr txBox="1"/>
          <p:nvPr>
            <p:ph type="title"/>
          </p:nvPr>
        </p:nvSpPr>
        <p:spPr>
          <a:xfrm>
            <a:off x="571500" y="571500"/>
            <a:ext cx="6451600" cy="7213600"/>
          </a:xfrm>
          <a:prstGeom prst="rect">
            <a:avLst/>
          </a:prstGeom>
        </p:spPr>
        <p:txBody>
          <a:bodyPr anchor="b"/>
          <a:lstStyle>
            <a:lvl1pPr algn="r">
              <a:lnSpc>
                <a:spcPct val="80000"/>
              </a:lnSpc>
              <a:spcBef>
                <a:spcPts val="0"/>
              </a:spcBef>
              <a:defRPr sz="12100">
                <a:solidFill>
                  <a:srgbClr val="5C5C5C"/>
                </a:solidFill>
              </a:defRPr>
            </a:lvl1pPr>
          </a:lstStyle>
          <a:p>
            <a:pPr/>
            <a:r>
              <a:t>Texto do Título</a:t>
            </a:r>
          </a:p>
        </p:txBody>
      </p:sp>
      <p:sp>
        <p:nvSpPr>
          <p:cNvPr id="44" name="Nível de Corpo Um…"/>
          <p:cNvSpPr txBox="1"/>
          <p:nvPr>
            <p:ph type="body" sz="quarter" idx="1"/>
          </p:nvPr>
        </p:nvSpPr>
        <p:spPr>
          <a:xfrm>
            <a:off x="571500" y="7670800"/>
            <a:ext cx="6451600" cy="1358900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1pPr>
            <a:lvl2pPr marL="0" indent="2286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2pPr>
            <a:lvl3pPr marL="0" indent="4572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3pPr>
            <a:lvl4pPr marL="0" indent="6858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4pPr>
            <a:lvl5pPr marL="0" indent="914400" algn="r">
              <a:lnSpc>
                <a:spcPct val="70000"/>
              </a:lnSpc>
              <a:spcBef>
                <a:spcPts val="600"/>
              </a:spcBef>
              <a:buSzTx/>
              <a:buFontTx/>
              <a:buNone/>
              <a:defRPr i="1" sz="4800">
                <a:solidFill>
                  <a:srgbClr val="747676"/>
                </a:solidFill>
              </a:defRPr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5" name="Número do Slide"/>
          <p:cNvSpPr txBox="1"/>
          <p:nvPr>
            <p:ph type="sldNum" sz="quarter" idx="2"/>
          </p:nvPr>
        </p:nvSpPr>
        <p:spPr>
          <a:xfrm>
            <a:off x="12092513" y="9194800"/>
            <a:ext cx="309365" cy="3429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ha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3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5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Linha"/>
          <p:cNvSpPr/>
          <p:nvPr>
            <p:ph type="body" sz="quarter" idx="13"/>
          </p:nvPr>
        </p:nvSpPr>
        <p:spPr>
          <a:xfrm>
            <a:off x="571500" y="1574800"/>
            <a:ext cx="118618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62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3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Imagem"/>
          <p:cNvSpPr/>
          <p:nvPr>
            <p:ph type="pic" idx="13"/>
          </p:nvPr>
        </p:nvSpPr>
        <p:spPr>
          <a:xfrm>
            <a:off x="0" y="0"/>
            <a:ext cx="64389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72" name="Linha"/>
          <p:cNvSpPr/>
          <p:nvPr>
            <p:ph type="body" sz="quarter" idx="14"/>
          </p:nvPr>
        </p:nvSpPr>
        <p:spPr>
          <a:xfrm>
            <a:off x="7023100" y="1574800"/>
            <a:ext cx="5397500" cy="0"/>
          </a:xfrm>
          <a:prstGeom prst="line">
            <a:avLst/>
          </a:prstGeom>
          <a:ln w="38100" cap="rnd">
            <a:solidFill>
              <a:srgbClr val="747676"/>
            </a:solidFill>
            <a:custDash>
              <a:ds d="100000" sp="200000"/>
            </a:custDash>
            <a:round/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exto do Título"/>
          <p:cNvSpPr txBox="1"/>
          <p:nvPr>
            <p:ph type="title"/>
          </p:nvPr>
        </p:nvSpPr>
        <p:spPr>
          <a:xfrm>
            <a:off x="7023100" y="723900"/>
            <a:ext cx="5397500" cy="7239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4" name="Nível de Corpo Um…"/>
          <p:cNvSpPr txBox="1"/>
          <p:nvPr>
            <p:ph type="body" sz="half" idx="1"/>
          </p:nvPr>
        </p:nvSpPr>
        <p:spPr>
          <a:xfrm>
            <a:off x="7023100" y="1803400"/>
            <a:ext cx="5397500" cy="7226300"/>
          </a:xfrm>
          <a:prstGeom prst="rect">
            <a:avLst/>
          </a:prstGeom>
        </p:spPr>
        <p:txBody>
          <a:bodyPr/>
          <a:lstStyle>
            <a:lvl1pPr marL="406400" indent="-406400">
              <a:defRPr sz="2800"/>
            </a:lvl1pPr>
            <a:lvl2pPr marL="812800" indent="-406400">
              <a:defRPr sz="2800"/>
            </a:lvl2pPr>
            <a:lvl3pPr marL="1219200" indent="-406400">
              <a:defRPr sz="2800"/>
            </a:lvl3pPr>
            <a:lvl4pPr marL="1625600" indent="-406400">
              <a:defRPr sz="2800"/>
            </a:lvl4pPr>
            <a:lvl5pPr marL="2032000" indent="-406400">
              <a:defRPr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5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3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Imagem"/>
          <p:cNvSpPr/>
          <p:nvPr>
            <p:ph type="pic" idx="13"/>
          </p:nvPr>
        </p:nvSpPr>
        <p:spPr>
          <a:xfrm>
            <a:off x="571500" y="571500"/>
            <a:ext cx="7429500" cy="7315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1" name="Imagem"/>
          <p:cNvSpPr/>
          <p:nvPr>
            <p:ph type="pic" sz="quarter" idx="14"/>
          </p:nvPr>
        </p:nvSpPr>
        <p:spPr>
          <a:xfrm>
            <a:off x="8128000" y="5715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2" name="Imagem"/>
          <p:cNvSpPr/>
          <p:nvPr>
            <p:ph type="pic" sz="quarter" idx="15"/>
          </p:nvPr>
        </p:nvSpPr>
        <p:spPr>
          <a:xfrm>
            <a:off x="8128000" y="4292600"/>
            <a:ext cx="4305300" cy="359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Nível de Corpo Um…"/>
          <p:cNvSpPr txBox="1"/>
          <p:nvPr>
            <p:ph type="body" sz="quarter" idx="1"/>
          </p:nvPr>
        </p:nvSpPr>
        <p:spPr>
          <a:xfrm>
            <a:off x="571500" y="8051800"/>
            <a:ext cx="11861800" cy="13335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1400"/>
              </a:spcBef>
              <a:buSzTx/>
              <a:buFontTx/>
              <a:buNone/>
              <a:defRPr i="1" spc="28" sz="2800"/>
            </a:lvl1pPr>
            <a:lvl2pPr marL="0" indent="228600">
              <a:spcBef>
                <a:spcPts val="1400"/>
              </a:spcBef>
              <a:buSzTx/>
              <a:buFontTx/>
              <a:buNone/>
              <a:defRPr i="1" spc="28" sz="2800"/>
            </a:lvl2pPr>
            <a:lvl3pPr marL="0" indent="457200">
              <a:spcBef>
                <a:spcPts val="1400"/>
              </a:spcBef>
              <a:buSzTx/>
              <a:buFontTx/>
              <a:buNone/>
              <a:defRPr i="1" spc="28" sz="2800"/>
            </a:lvl3pPr>
            <a:lvl4pPr marL="0" indent="685800">
              <a:spcBef>
                <a:spcPts val="1400"/>
              </a:spcBef>
              <a:buSzTx/>
              <a:buFontTx/>
              <a:buNone/>
              <a:defRPr i="1" spc="28" sz="2800"/>
            </a:lvl4pPr>
            <a:lvl5pPr marL="0" indent="914400">
              <a:spcBef>
                <a:spcPts val="1400"/>
              </a:spcBef>
              <a:buSzTx/>
              <a:buFontTx/>
              <a:buNone/>
              <a:defRPr i="1" spc="28" sz="28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9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“"/>
          <p:cNvSpPr txBox="1"/>
          <p:nvPr/>
        </p:nvSpPr>
        <p:spPr>
          <a:xfrm>
            <a:off x="508000" y="1771650"/>
            <a:ext cx="1697832" cy="317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i="0" spc="0" sz="21000">
                <a:solidFill>
                  <a:srgbClr val="E4E4E4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pPr/>
            <a:r>
              <a:t>“</a:t>
            </a:r>
          </a:p>
        </p:txBody>
      </p:sp>
      <p:sp>
        <p:nvSpPr>
          <p:cNvPr id="102" name="Digite uma citação aqui."/>
          <p:cNvSpPr txBox="1"/>
          <p:nvPr>
            <p:ph type="body" sz="quarter" idx="13"/>
          </p:nvPr>
        </p:nvSpPr>
        <p:spPr>
          <a:xfrm>
            <a:off x="1943100" y="3870536"/>
            <a:ext cx="10490200" cy="9398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spcBef>
                <a:spcPts val="1600"/>
              </a:spcBef>
              <a:buSzTx/>
              <a:buFontTx/>
              <a:buNone/>
              <a:defRPr sz="4800">
                <a:solidFill>
                  <a:srgbClr val="747676"/>
                </a:solidFill>
              </a:defRPr>
            </a:lvl1pPr>
          </a:lstStyle>
          <a:p>
            <a:pPr/>
            <a:r>
              <a:t>Digite uma citação aqui.</a:t>
            </a:r>
          </a:p>
        </p:txBody>
      </p:sp>
      <p:sp>
        <p:nvSpPr>
          <p:cNvPr id="103" name="-Jaime Silveira"/>
          <p:cNvSpPr txBox="1"/>
          <p:nvPr>
            <p:ph type="body" sz="quarter" idx="14"/>
          </p:nvPr>
        </p:nvSpPr>
        <p:spPr>
          <a:xfrm>
            <a:off x="1943100" y="7772400"/>
            <a:ext cx="104902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70000"/>
              </a:lnSpc>
              <a:spcBef>
                <a:spcPts val="1600"/>
              </a:spcBef>
              <a:buSzTx/>
              <a:buFontTx/>
              <a:buNone/>
              <a:defRPr i="1" sz="4800">
                <a:solidFill>
                  <a:srgbClr val="6B6D6D"/>
                </a:solidFill>
              </a:defRPr>
            </a:lvl1pPr>
          </a:lstStyle>
          <a:p>
            <a:pPr/>
            <a:r>
              <a:t>-Jaime Silveira</a:t>
            </a:r>
          </a:p>
        </p:txBody>
      </p:sp>
      <p:sp>
        <p:nvSpPr>
          <p:cNvPr id="10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BCBCB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/>
          <p:nvPr>
            <p:ph type="title"/>
          </p:nvPr>
        </p:nvSpPr>
        <p:spPr>
          <a:xfrm>
            <a:off x="571500" y="723900"/>
            <a:ext cx="118618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3" name="Nível de Corpo Um…"/>
          <p:cNvSpPr txBox="1"/>
          <p:nvPr>
            <p:ph type="body" idx="1"/>
          </p:nvPr>
        </p:nvSpPr>
        <p:spPr>
          <a:xfrm>
            <a:off x="571500" y="1803400"/>
            <a:ext cx="11861800" cy="722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Número do Slide"/>
          <p:cNvSpPr txBox="1"/>
          <p:nvPr>
            <p:ph type="sldNum" sz="quarter" idx="2"/>
          </p:nvPr>
        </p:nvSpPr>
        <p:spPr>
          <a:xfrm>
            <a:off x="12081047" y="9194800"/>
            <a:ext cx="309365" cy="342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spcBef>
                <a:spcPts val="0"/>
              </a:spcBef>
              <a:defRPr i="0" spc="0" sz="1600">
                <a:solidFill>
                  <a:srgbClr val="747676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10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5200" u="none">
          <a:ln>
            <a:noFill/>
          </a:ln>
          <a:solidFill>
            <a:srgbClr val="747676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1pPr>
      <a:lvl2pPr marL="9398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2pPr>
      <a:lvl3pPr marL="14097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3pPr>
      <a:lvl4pPr marL="18796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4pPr>
      <a:lvl5pPr marL="23495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5pPr>
      <a:lvl6pPr marL="28194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6pPr>
      <a:lvl7pPr marL="32893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7pPr>
      <a:lvl8pPr marL="37592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8pPr>
      <a:lvl9pPr marL="4229100" marR="0" indent="-469900" algn="l" defTabSz="584200" rtl="0" latinLnBrk="0">
        <a:lnSpc>
          <a:spcPct val="100000"/>
        </a:lnSpc>
        <a:spcBef>
          <a:spcPts val="1800"/>
        </a:spcBef>
        <a:spcAft>
          <a:spcPts val="0"/>
        </a:spcAft>
        <a:buClrTx/>
        <a:buSzPct val="75000"/>
        <a:buFont typeface="Zapf Dingbats"/>
        <a:buChar char="➤"/>
        <a:tabLst/>
        <a:defRPr b="0" baseline="0" cap="none" i="0" spc="0" strike="noStrike" sz="3200" u="none">
          <a:ln>
            <a:noFill/>
          </a:ln>
          <a:solidFill>
            <a:srgbClr val="5C5C5C"/>
          </a:solidFill>
          <a:uFillTx/>
          <a:latin typeface="Iowan Old Style"/>
          <a:ea typeface="Iowan Old Style"/>
          <a:cs typeface="Iowan Old Style"/>
          <a:sym typeface="Iowan Old Style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jesusbatizado.jpg" descr="jesusbatizado.jp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29" name="Retângulo"/>
          <p:cNvSpPr/>
          <p:nvPr>
            <p:ph type="body" idx="14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FontTx/>
              <a:buNone/>
              <a:defRPr sz="2400">
                <a:latin typeface="DIN Alternate"/>
                <a:ea typeface="DIN Alternate"/>
                <a:cs typeface="DIN Alternate"/>
                <a:sym typeface="DIN Alternate"/>
              </a:defRPr>
            </a:pPr>
          </a:p>
        </p:txBody>
      </p:sp>
      <p:sp>
        <p:nvSpPr>
          <p:cNvPr id="130" name="Linha"/>
          <p:cNvSpPr/>
          <p:nvPr>
            <p:ph type="body" idx="15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1" name="BATISMO NAS ÁGU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BATISMO NAS ÁGUAS</a:t>
            </a:r>
          </a:p>
        </p:txBody>
      </p:sp>
      <p:sp>
        <p:nvSpPr>
          <p:cNvPr id="132" name="Vou me batizar, por que amo a Jesus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Vou me batizar, por que amo a Jesus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Linha"/>
          <p:cNvSpPr/>
          <p:nvPr>
            <p:ph type="body" idx="13"/>
          </p:nvPr>
        </p:nvSpPr>
        <p:spPr>
          <a:prstGeom prst="line">
            <a:avLst/>
          </a:prstGeom>
        </p:spPr>
        <p:txBody>
          <a:bodyPr/>
          <a:lstStyle/>
          <a:p>
            <a:pPr marL="0" indent="0" defTabSz="457200">
              <a:spcBef>
                <a:spcPts val="0"/>
              </a:spcBef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5" name="PARA QUÉM É O BATISMO?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PARA QUÉM É O BATISMO?</a:t>
            </a:r>
          </a:p>
        </p:txBody>
      </p:sp>
      <p:sp>
        <p:nvSpPr>
          <p:cNvPr id="136" name="Respondeu Jesus:Em verdade, em verdade te digo:quem não nascer da água e do Espírito não pode entrar no reino de Deus. Jo. 3:5."/>
          <p:cNvSpPr txBox="1"/>
          <p:nvPr>
            <p:ph type="subTitle" sz="half" idx="1"/>
          </p:nvPr>
        </p:nvSpPr>
        <p:spPr>
          <a:xfrm>
            <a:off x="571500" y="6510684"/>
            <a:ext cx="11861800" cy="2442816"/>
          </a:xfrm>
          <a:prstGeom prst="rect">
            <a:avLst/>
          </a:prstGeom>
        </p:spPr>
        <p:txBody>
          <a:bodyPr/>
          <a:lstStyle/>
          <a:p>
            <a:pPr/>
            <a:r>
              <a:t>Respondeu Jesus:Em verdade, em verdade te digo:quem não nascer da água e do Espírito não pode entrar no reino de Deus. </a:t>
            </a:r>
            <a:r>
              <a:rPr b="1"/>
              <a:t>Jo. 3:5.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O QUE É O BATISMO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 QUE É O BATISMO?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epultamen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sepultamento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um testemunho público"/>
          <p:cNvSpPr txBox="1"/>
          <p:nvPr>
            <p:ph type="title"/>
          </p:nvPr>
        </p:nvSpPr>
        <p:spPr>
          <a:xfrm>
            <a:off x="571500" y="571500"/>
            <a:ext cx="11861800" cy="3441969"/>
          </a:xfrm>
          <a:prstGeom prst="rect">
            <a:avLst/>
          </a:prstGeom>
        </p:spPr>
        <p:txBody>
          <a:bodyPr/>
          <a:lstStyle/>
          <a:p>
            <a:pPr/>
            <a:r>
              <a:t>um testemunho público</a:t>
            </a:r>
          </a:p>
        </p:txBody>
      </p:sp>
      <p:sp>
        <p:nvSpPr>
          <p:cNvPr id="143" name="Do céu.…"/>
          <p:cNvSpPr txBox="1"/>
          <p:nvPr/>
        </p:nvSpPr>
        <p:spPr>
          <a:xfrm>
            <a:off x="632666" y="4766400"/>
            <a:ext cx="11739468" cy="266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11162" indent="-411162">
              <a:buSzPct val="45000"/>
              <a:buBlip>
                <a:blip r:embed="rId2"/>
              </a:buBlip>
              <a:defRPr spc="42" sz="4200"/>
            </a:pPr>
            <a:r>
              <a:t>Do céu.</a:t>
            </a:r>
          </a:p>
          <a:p>
            <a:pPr marL="411162" indent="-411162">
              <a:buSzPct val="45000"/>
              <a:buBlip>
                <a:blip r:embed="rId2"/>
              </a:buBlip>
              <a:defRPr spc="42" sz="4200"/>
            </a:pPr>
            <a:r>
              <a:t>Dá igreja.</a:t>
            </a:r>
          </a:p>
          <a:p>
            <a:pPr marL="411162" indent="-411162">
              <a:buSzPct val="45000"/>
              <a:buBlip>
                <a:blip r:embed="rId2"/>
              </a:buBlip>
              <a:defRPr spc="42" sz="4200"/>
            </a:pPr>
            <a:r>
              <a:t>Do mundo.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uma expressã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uma expressão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5C5C5C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9">
  <a:themeElements>
    <a:clrScheme name="New_Template9">
      <a:dk1>
        <a:srgbClr val="000000"/>
      </a:dk1>
      <a:lt1>
        <a:srgbClr val="FFFFFF"/>
      </a:lt1>
      <a:dk2>
        <a:srgbClr val="5C5C5C"/>
      </a:dk2>
      <a:lt2>
        <a:srgbClr val="CBCBCB"/>
      </a:lt2>
      <a:accent1>
        <a:srgbClr val="80989C"/>
      </a:accent1>
      <a:accent2>
        <a:srgbClr val="A8AB65"/>
      </a:accent2>
      <a:accent3>
        <a:srgbClr val="CBAC69"/>
      </a:accent3>
      <a:accent4>
        <a:srgbClr val="CF7330"/>
      </a:accent4>
      <a:accent5>
        <a:srgbClr val="B44C34"/>
      </a:accent5>
      <a:accent6>
        <a:srgbClr val="8C869B"/>
      </a:accent6>
      <a:hlink>
        <a:srgbClr val="0000FF"/>
      </a:hlink>
      <a:folHlink>
        <a:srgbClr val="FF00FF"/>
      </a:folHlink>
    </a:clrScheme>
    <a:fontScheme name="New_Template9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-522454"/>
            <a:satOff val="1153"/>
            <a:lumOff val="13444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DIN Alternate"/>
            <a:ea typeface="DIN Alternate"/>
            <a:cs typeface="DIN Alternate"/>
            <a:sym typeface="DIN Alternat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4767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1400"/>
          </a:spcBef>
          <a:spcAft>
            <a:spcPts val="0"/>
          </a:spcAft>
          <a:buClrTx/>
          <a:buSzTx/>
          <a:buFontTx/>
          <a:buNone/>
          <a:tabLst/>
          <a:defRPr b="0" baseline="0" cap="none" i="1" spc="28" strike="noStrike" sz="2800" u="none" kumimoji="0" normalizeH="0">
            <a:ln>
              <a:noFill/>
            </a:ln>
            <a:solidFill>
              <a:srgbClr val="5C5C5C"/>
            </a:solidFill>
            <a:effectLst/>
            <a:uFillTx/>
            <a:latin typeface="Iowan Old Style"/>
            <a:ea typeface="Iowan Old Style"/>
            <a:cs typeface="Iowan Old Style"/>
            <a:sym typeface="Iowan Old Styl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