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6D6"/>
              </a:solidFill>
              <a:prstDash val="solid"/>
              <a:miter lim="400000"/>
            </a:ln>
          </a:left>
          <a:right>
            <a:ln w="254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254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6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032650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6D6"/>
              </a:solidFill>
              <a:prstDash val="solid"/>
              <a:miter lim="400000"/>
            </a:ln>
          </a:top>
          <a:bottom>
            <a:ln w="254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032650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84E00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17101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AAAAA"/>
              </a:solidFill>
              <a:prstDash val="solid"/>
              <a:miter lim="400000"/>
            </a:ln>
          </a:left>
          <a:right>
            <a:ln w="12700" cap="flat">
              <a:solidFill>
                <a:srgbClr val="AAAAAA"/>
              </a:solidFill>
              <a:prstDash val="solid"/>
              <a:miter lim="400000"/>
            </a:ln>
          </a:right>
          <a:top>
            <a:ln w="12700" cap="flat">
              <a:solidFill>
                <a:srgbClr val="AAAAAA"/>
              </a:solidFill>
              <a:prstDash val="solid"/>
              <a:miter lim="400000"/>
            </a:ln>
          </a:top>
          <a:bottom>
            <a:ln w="12700" cap="flat">
              <a:solidFill>
                <a:srgbClr val="AAAAAA"/>
              </a:solidFill>
              <a:prstDash val="solid"/>
              <a:miter lim="400000"/>
            </a:ln>
          </a:bottom>
          <a:insideH>
            <a:ln w="12700" cap="flat">
              <a:solidFill>
                <a:srgbClr val="AAAAAA"/>
              </a:solidFill>
              <a:prstDash val="solid"/>
              <a:miter lim="400000"/>
            </a:ln>
          </a:insideH>
          <a:insideV>
            <a:ln w="12700" cap="flat">
              <a:solidFill>
                <a:srgbClr val="AAAAA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>
              <a:hueOff val="106375"/>
              <a:satOff val="9554"/>
              <a:lumOff val="-13516"/>
            </a:schemeClr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>
              <a:hueOff val="106375"/>
              <a:satOff val="9554"/>
              <a:lumOff val="-13516"/>
            </a:schemeClr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>
              <a:hueOff val="-119728"/>
              <a:satOff val="5580"/>
              <a:lumOff val="-12961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50E48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50E48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909090"/>
              </a:solidFill>
              <a:prstDash val="solid"/>
              <a:miter lim="400000"/>
            </a:ln>
          </a:left>
          <a:right>
            <a:ln w="12700" cap="flat">
              <a:solidFill>
                <a:srgbClr val="909090"/>
              </a:solidFill>
              <a:prstDash val="solid"/>
              <a:miter lim="400000"/>
            </a:ln>
          </a:right>
          <a:top>
            <a:ln w="12700" cap="flat">
              <a:solidFill>
                <a:srgbClr val="909090"/>
              </a:solidFill>
              <a:prstDash val="solid"/>
              <a:miter lim="400000"/>
            </a:ln>
          </a:top>
          <a:bottom>
            <a:ln w="12700" cap="flat">
              <a:solidFill>
                <a:srgbClr val="909090"/>
              </a:solidFill>
              <a:prstDash val="solid"/>
              <a:miter lim="400000"/>
            </a:ln>
          </a:bottom>
          <a:insideH>
            <a:ln w="12700" cap="flat">
              <a:solidFill>
                <a:srgbClr val="909090"/>
              </a:solidFill>
              <a:prstDash val="solid"/>
              <a:miter lim="400000"/>
            </a:ln>
          </a:insideH>
          <a:insideV>
            <a:ln w="12700" cap="flat">
              <a:solidFill>
                <a:srgbClr val="90909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98089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6A0AC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6A0AC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1" showMasterPhAnim="1">
  <p:cSld name="Título e Sub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o do Título"/>
          <p:cNvSpPr txBox="1"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/>
            <a:r>
              <a:t>Texto do Título</a:t>
            </a:r>
          </a:p>
        </p:txBody>
      </p:sp>
      <p:sp>
        <p:nvSpPr>
          <p:cNvPr id="12" name="Nível de Corpo Um…"/>
          <p:cNvSpPr txBox="1"/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Tx/>
              <a:buSzTx/>
              <a:buNone/>
              <a:defRPr sz="3700"/>
            </a:lvl1pPr>
            <a:lvl2pPr marL="0" indent="228600" algn="ctr">
              <a:spcBef>
                <a:spcPts val="0"/>
              </a:spcBef>
              <a:buClrTx/>
              <a:buSzTx/>
              <a:buNone/>
              <a:defRPr sz="3700"/>
            </a:lvl2pPr>
            <a:lvl3pPr marL="0" indent="457200" algn="ctr">
              <a:spcBef>
                <a:spcPts val="0"/>
              </a:spcBef>
              <a:buClrTx/>
              <a:buSzTx/>
              <a:buNone/>
              <a:defRPr sz="3700"/>
            </a:lvl3pPr>
            <a:lvl4pPr marL="0" indent="685800" algn="ctr">
              <a:spcBef>
                <a:spcPts val="0"/>
              </a:spcBef>
              <a:buClrTx/>
              <a:buSzTx/>
              <a:buNone/>
              <a:defRPr sz="3700"/>
            </a:lvl4pPr>
            <a:lvl5pPr marL="0" indent="914400" algn="ctr">
              <a:spcBef>
                <a:spcPts val="0"/>
              </a:spcBef>
              <a:buClrTx/>
              <a:buSzTx/>
              <a:buNone/>
              <a:defRPr sz="3700"/>
            </a:lvl5pPr>
          </a:lstStyle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13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F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m"/>
          <p:cNvSpPr/>
          <p:nvPr>
            <p:ph type="pic" idx="13"/>
          </p:nvPr>
        </p:nvSpPr>
        <p:spPr>
          <a:xfrm>
            <a:off x="1619250" y="673100"/>
            <a:ext cx="9758016" cy="5905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Texto do Título"/>
          <p:cNvSpPr txBox="1"/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/>
          <a:lstStyle/>
          <a:p>
            <a:pPr/>
            <a:r>
              <a:t>Texto do Título</a:t>
            </a:r>
          </a:p>
        </p:txBody>
      </p:sp>
      <p:sp>
        <p:nvSpPr>
          <p:cNvPr id="22" name="Nível de Corpo Um…"/>
          <p:cNvSpPr txBox="1"/>
          <p:nvPr>
            <p:ph type="body" sz="quarter" idx="1"/>
          </p:nvPr>
        </p:nvSpPr>
        <p:spPr>
          <a:xfrm>
            <a:off x="1270000" y="81534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Tx/>
              <a:buSzTx/>
              <a:buNone/>
              <a:defRPr sz="3700"/>
            </a:lvl1pPr>
            <a:lvl2pPr marL="0" indent="228600" algn="ctr">
              <a:spcBef>
                <a:spcPts val="0"/>
              </a:spcBef>
              <a:buClrTx/>
              <a:buSzTx/>
              <a:buNone/>
              <a:defRPr sz="3700"/>
            </a:lvl2pPr>
            <a:lvl3pPr marL="0" indent="457200" algn="ctr">
              <a:spcBef>
                <a:spcPts val="0"/>
              </a:spcBef>
              <a:buClrTx/>
              <a:buSzTx/>
              <a:buNone/>
              <a:defRPr sz="3700"/>
            </a:lvl3pPr>
            <a:lvl4pPr marL="0" indent="685800" algn="ctr">
              <a:spcBef>
                <a:spcPts val="0"/>
              </a:spcBef>
              <a:buClrTx/>
              <a:buSzTx/>
              <a:buNone/>
              <a:defRPr sz="3700"/>
            </a:lvl4pPr>
            <a:lvl5pPr marL="0" indent="914400" algn="ctr">
              <a:spcBef>
                <a:spcPts val="0"/>
              </a:spcBef>
              <a:buClrTx/>
              <a:buSzTx/>
              <a:buNone/>
              <a:defRPr sz="3700"/>
            </a:lvl5pPr>
          </a:lstStyle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23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ítulo - Ce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o do Título"/>
          <p:cNvSpPr txBox="1"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/>
            <a:r>
              <a:t>Texto do Título</a:t>
            </a:r>
          </a:p>
        </p:txBody>
      </p:sp>
      <p:sp>
        <p:nvSpPr>
          <p:cNvPr id="31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F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m"/>
          <p:cNvSpPr/>
          <p:nvPr>
            <p:ph type="pic" sz="half" idx="13"/>
          </p:nvPr>
        </p:nvSpPr>
        <p:spPr>
          <a:xfrm>
            <a:off x="6718300" y="638919"/>
            <a:ext cx="5334001" cy="82169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Texto do Título"/>
          <p:cNvSpPr txBox="1"/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Texto do Título</a:t>
            </a:r>
          </a:p>
        </p:txBody>
      </p:sp>
      <p:sp>
        <p:nvSpPr>
          <p:cNvPr id="40" name="Nível de Corpo Um…"/>
          <p:cNvSpPr txBox="1"/>
          <p:nvPr>
            <p:ph type="body" sz="quarter" idx="1"/>
          </p:nvPr>
        </p:nvSpPr>
        <p:spPr>
          <a:xfrm>
            <a:off x="952500" y="47244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Tx/>
              <a:buSzTx/>
              <a:buNone/>
              <a:defRPr sz="3700"/>
            </a:lvl1pPr>
            <a:lvl2pPr marL="0" indent="228600" algn="ctr">
              <a:spcBef>
                <a:spcPts val="0"/>
              </a:spcBef>
              <a:buClrTx/>
              <a:buSzTx/>
              <a:buNone/>
              <a:defRPr sz="3700"/>
            </a:lvl2pPr>
            <a:lvl3pPr marL="0" indent="457200" algn="ctr">
              <a:spcBef>
                <a:spcPts val="0"/>
              </a:spcBef>
              <a:buClrTx/>
              <a:buSzTx/>
              <a:buNone/>
              <a:defRPr sz="3700"/>
            </a:lvl3pPr>
            <a:lvl4pPr marL="0" indent="685800" algn="ctr">
              <a:spcBef>
                <a:spcPts val="0"/>
              </a:spcBef>
              <a:buClrTx/>
              <a:buSzTx/>
              <a:buNone/>
              <a:defRPr sz="3700"/>
            </a:lvl4pPr>
            <a:lvl5pPr marL="0" indent="914400" algn="ctr">
              <a:spcBef>
                <a:spcPts val="0"/>
              </a:spcBef>
              <a:buClrTx/>
              <a:buSzTx/>
              <a:buNone/>
              <a:defRPr sz="3700"/>
            </a:lvl5pPr>
          </a:lstStyle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41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ítulo - Superi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o do Títul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Texto do Título</a:t>
            </a:r>
          </a:p>
        </p:txBody>
      </p:sp>
      <p:sp>
        <p:nvSpPr>
          <p:cNvPr id="49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ítulo e Marcado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o do Títul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Texto do Título</a:t>
            </a:r>
          </a:p>
        </p:txBody>
      </p:sp>
      <p:sp>
        <p:nvSpPr>
          <p:cNvPr id="57" name="Nível de Corpo Um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ClrTx/>
            </a:lvl1pPr>
            <a:lvl2pPr>
              <a:buClrTx/>
            </a:lvl2pPr>
            <a:lvl3pPr>
              <a:buClrTx/>
            </a:lvl3pPr>
            <a:lvl4pPr>
              <a:buClrTx/>
            </a:lvl4pPr>
            <a:lvl5pPr>
              <a:buClrTx/>
            </a:lvl5pPr>
          </a:lstStyle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58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ítulo, Marcadores e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m"/>
          <p:cNvSpPr/>
          <p:nvPr>
            <p:ph type="pic" sz="half" idx="13"/>
          </p:nvPr>
        </p:nvSpPr>
        <p:spPr>
          <a:xfrm>
            <a:off x="6718300" y="25908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Texto do Títul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Texto do Título</a:t>
            </a:r>
          </a:p>
        </p:txBody>
      </p:sp>
      <p:sp>
        <p:nvSpPr>
          <p:cNvPr id="67" name="Nível de Corpo Um…"/>
          <p:cNvSpPr txBox="1"/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buClrTx/>
              <a:defRPr sz="2800"/>
            </a:lvl1pPr>
            <a:lvl2pPr marL="685800" indent="-342900">
              <a:spcBef>
                <a:spcPts val="3200"/>
              </a:spcBef>
              <a:buClrTx/>
              <a:defRPr sz="2800"/>
            </a:lvl2pPr>
            <a:lvl3pPr marL="1028700" indent="-342900">
              <a:spcBef>
                <a:spcPts val="3200"/>
              </a:spcBef>
              <a:buClrTx/>
              <a:defRPr sz="2800"/>
            </a:lvl3pPr>
            <a:lvl4pPr marL="1371600" indent="-342900">
              <a:spcBef>
                <a:spcPts val="3200"/>
              </a:spcBef>
              <a:buClrTx/>
              <a:defRPr sz="2800"/>
            </a:lvl4pPr>
            <a:lvl5pPr marL="1714500" indent="-342900">
              <a:spcBef>
                <a:spcPts val="3200"/>
              </a:spcBef>
              <a:buClrTx/>
              <a:defRPr sz="2800"/>
            </a:lvl5pPr>
          </a:lstStyle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68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Marcado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Nível de Corpo Um…"/>
          <p:cNvSpPr txBox="1"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>
            <a:lvl1pPr>
              <a:buClrTx/>
            </a:lvl1pPr>
            <a:lvl2pPr>
              <a:buClrTx/>
            </a:lvl2pPr>
            <a:lvl3pPr>
              <a:buClrTx/>
            </a:lvl3pPr>
            <a:lvl4pPr>
              <a:buClrTx/>
            </a:lvl4pPr>
            <a:lvl5pPr>
              <a:buClrTx/>
            </a:lvl5pPr>
          </a:lstStyle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76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rês F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m"/>
          <p:cNvSpPr/>
          <p:nvPr>
            <p:ph type="pic" sz="quarter" idx="13"/>
          </p:nvPr>
        </p:nvSpPr>
        <p:spPr>
          <a:xfrm>
            <a:off x="6731000" y="4965700"/>
            <a:ext cx="5334000" cy="3898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Imagem"/>
          <p:cNvSpPr/>
          <p:nvPr>
            <p:ph type="pic" sz="quarter" idx="14"/>
          </p:nvPr>
        </p:nvSpPr>
        <p:spPr>
          <a:xfrm>
            <a:off x="6731000" y="635000"/>
            <a:ext cx="5334000" cy="3898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Imagem"/>
          <p:cNvSpPr/>
          <p:nvPr>
            <p:ph type="pic" sz="half" idx="15"/>
          </p:nvPr>
        </p:nvSpPr>
        <p:spPr>
          <a:xfrm>
            <a:off x="952500" y="635000"/>
            <a:ext cx="5334000" cy="8229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Cit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aime Silveira"/>
          <p:cNvSpPr txBox="1"/>
          <p:nvPr>
            <p:ph type="body" sz="quarter" idx="13"/>
          </p:nvPr>
        </p:nvSpPr>
        <p:spPr>
          <a:xfrm>
            <a:off x="1270000" y="6362700"/>
            <a:ext cx="10464800" cy="461366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None/>
              <a:defRPr i="1" sz="2400"/>
            </a:lvl1pPr>
          </a:lstStyle>
          <a:p>
            <a:pPr/>
            <a:r>
              <a:t>–Jaime Silveira</a:t>
            </a:r>
          </a:p>
        </p:txBody>
      </p:sp>
      <p:sp>
        <p:nvSpPr>
          <p:cNvPr id="94" name="“Digite uma citação aqui.”"/>
          <p:cNvSpPr txBox="1"/>
          <p:nvPr>
            <p:ph type="body" sz="quarter" idx="14"/>
          </p:nvPr>
        </p:nvSpPr>
        <p:spPr>
          <a:xfrm>
            <a:off x="1270000" y="4308599"/>
            <a:ext cx="10464800" cy="609776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None/>
              <a:defRPr sz="34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“Digite uma citação aqui.” </a:t>
            </a:r>
          </a:p>
        </p:txBody>
      </p:sp>
      <p:sp>
        <p:nvSpPr>
          <p:cNvPr id="95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m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 do Título"/>
          <p:cNvSpPr txBox="1"/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Texto do Título</a:t>
            </a:r>
          </a:p>
        </p:txBody>
      </p:sp>
      <p:sp>
        <p:nvSpPr>
          <p:cNvPr id="3" name="Nível de Corpo Um…"/>
          <p:cNvSpPr txBox="1"/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4" name="Número do Slide"/>
          <p:cNvSpPr txBox="1"/>
          <p:nvPr>
            <p:ph type="sldNum" sz="quarter" idx="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b="0" sz="16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Como explicar a tua graça.…"/>
          <p:cNvSpPr txBox="1"/>
          <p:nvPr>
            <p:ph type="subTitle" idx="1"/>
          </p:nvPr>
        </p:nvSpPr>
        <p:spPr>
          <a:xfrm>
            <a:off x="846355" y="956963"/>
            <a:ext cx="11312090" cy="7839674"/>
          </a:xfrm>
          <a:prstGeom prst="rect">
            <a:avLst/>
          </a:prstGeom>
        </p:spPr>
        <p:txBody>
          <a:bodyPr/>
          <a:lstStyle/>
          <a:p>
            <a:pPr/>
            <a:r>
              <a:t>Como explicar a tua graça.</a:t>
            </a:r>
          </a:p>
          <a:p>
            <a:pPr/>
          </a:p>
          <a:p>
            <a:pPr/>
            <a:r>
              <a:t>Se ela é tudo o que preciso e não mereço</a:t>
            </a:r>
          </a:p>
          <a:p>
            <a:pPr/>
            <a:r>
              <a:t>E com o Raiar de um novo dia.</a:t>
            </a:r>
          </a:p>
          <a:p>
            <a:pPr/>
            <a:r>
              <a:t>Vem misericórdias novas sobre mim.</a:t>
            </a:r>
          </a:p>
          <a:p>
            <a:pPr/>
            <a:r>
              <a:t> </a:t>
            </a:r>
          </a:p>
          <a:p>
            <a:pPr/>
            <a:r>
              <a:t>Sim de Graça eu Recebo</a:t>
            </a:r>
          </a:p>
          <a:p>
            <a:pPr/>
            <a:r>
              <a:t>Sim eu sei que não mereço</a:t>
            </a:r>
          </a:p>
          <a:p>
            <a:pPr/>
            <a:r>
              <a:t>Tudo vem de Ti.</a:t>
            </a:r>
          </a:p>
          <a:p>
            <a:pPr/>
            <a:r>
              <a:t> </a:t>
            </a:r>
          </a:p>
          <a:p>
            <a:pPr/>
            <a:r>
              <a:t>Certamente que a bondade</a:t>
            </a:r>
          </a:p>
          <a:p>
            <a:pPr/>
            <a:r>
              <a:t>E também misericórdia</a:t>
            </a:r>
          </a:p>
          <a:p>
            <a:pPr/>
            <a:r>
              <a:t>Vem Atrás de mim.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Não é pelo o que fiz…"/>
          <p:cNvSpPr txBox="1"/>
          <p:nvPr>
            <p:ph type="subTitle" idx="1"/>
          </p:nvPr>
        </p:nvSpPr>
        <p:spPr>
          <a:xfrm>
            <a:off x="846355" y="791784"/>
            <a:ext cx="11312090" cy="8170032"/>
          </a:xfrm>
          <a:prstGeom prst="rect">
            <a:avLst/>
          </a:prstGeom>
        </p:spPr>
        <p:txBody>
          <a:bodyPr anchor="ctr"/>
          <a:lstStyle/>
          <a:p>
            <a:pPr>
              <a:defRPr sz="5400"/>
            </a:pPr>
            <a:r>
              <a:t>Não é pelo o que fiz</a:t>
            </a:r>
          </a:p>
          <a:p>
            <a:pPr>
              <a:defRPr sz="5400"/>
            </a:pPr>
            <a:r>
              <a:t>E nem pelo que sou</a:t>
            </a:r>
          </a:p>
          <a:p>
            <a:pPr>
              <a:defRPr sz="5400"/>
            </a:pPr>
            <a:r>
              <a:t>O nome disso é Graça</a:t>
            </a:r>
          </a:p>
          <a:p>
            <a:pPr>
              <a:defRPr sz="5400"/>
            </a:pPr>
            <a:r>
              <a:t>Só pela tua graça</a:t>
            </a:r>
          </a:p>
          <a:p>
            <a:pPr>
              <a:defRPr sz="5400"/>
            </a:pPr>
            <a:r>
              <a:t> </a:t>
            </a:r>
          </a:p>
          <a:p>
            <a:pPr>
              <a:defRPr sz="5400"/>
            </a:pPr>
            <a:r>
              <a:t>Firmado nela estou</a:t>
            </a:r>
          </a:p>
          <a:p>
            <a:pPr>
              <a:defRPr sz="5400"/>
            </a:pPr>
            <a:r>
              <a:t>Inabalável vou </a:t>
            </a:r>
          </a:p>
          <a:p>
            <a:pPr>
              <a:defRPr sz="5400"/>
            </a:pPr>
            <a:r>
              <a:t>O Nome disso é Graça</a:t>
            </a:r>
          </a:p>
          <a:p>
            <a:pPr>
              <a:defRPr sz="5400"/>
            </a:pPr>
            <a:r>
              <a:t>Só Pela tua Graça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Black">
  <a:themeElements>
    <a:clrScheme name="Black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EE220C"/>
      </a:accent5>
      <a:accent6>
        <a:srgbClr val="CB297B"/>
      </a:accent6>
      <a:hlink>
        <a:srgbClr val="0000FF"/>
      </a:hlink>
      <a:folHlink>
        <a:srgbClr val="FF00FF"/>
      </a:folHlink>
    </a:clrScheme>
    <a:fontScheme name="Black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Off val="13529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Black">
  <a:themeElements>
    <a:clrScheme name="Black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EE220C"/>
      </a:accent5>
      <a:accent6>
        <a:srgbClr val="CB297B"/>
      </a:accent6>
      <a:hlink>
        <a:srgbClr val="0000FF"/>
      </a:hlink>
      <a:folHlink>
        <a:srgbClr val="FF00FF"/>
      </a:folHlink>
    </a:clrScheme>
    <a:fontScheme name="Black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Off val="13529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