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/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22" name="Nível de Corpo Um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m"/>
          <p:cNvSpPr/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de Corpo Um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7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m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de Corpo Um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m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m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m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ime Silveira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i="1" sz="2400"/>
            </a:lvl1pPr>
          </a:lstStyle>
          <a:p>
            <a:pPr/>
            <a:r>
              <a:t>–Jaime Silveira</a:t>
            </a:r>
          </a:p>
        </p:txBody>
      </p:sp>
      <p:sp>
        <p:nvSpPr>
          <p:cNvPr id="94" name="“Digite uma citação aqui.”"/>
          <p:cNvSpPr txBox="1"/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9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Quem pintou o mundo?…"/>
          <p:cNvSpPr txBox="1"/>
          <p:nvPr>
            <p:ph type="subTitle" idx="1"/>
          </p:nvPr>
        </p:nvSpPr>
        <p:spPr>
          <a:xfrm>
            <a:off x="1270000" y="658366"/>
            <a:ext cx="10464800" cy="8436868"/>
          </a:xfrm>
          <a:prstGeom prst="rect">
            <a:avLst/>
          </a:prstGeom>
        </p:spPr>
        <p:txBody>
          <a:bodyPr/>
          <a:lstStyle/>
          <a:p>
            <a:pPr>
              <a:defRPr sz="4900"/>
            </a:pPr>
            <a:r>
              <a:t>Quem pintou o mundo?</a:t>
            </a:r>
          </a:p>
          <a:p>
            <a:pPr>
              <a:defRPr sz="4900"/>
            </a:pPr>
            <a:r>
              <a:t>Quem escolheu a cor?</a:t>
            </a:r>
          </a:p>
          <a:p>
            <a:pPr>
              <a:defRPr sz="4900"/>
            </a:pPr>
            <a:r>
              <a:t>Fez o sol amarelo</a:t>
            </a:r>
          </a:p>
          <a:p>
            <a:pPr>
              <a:defRPr sz="4900"/>
            </a:pPr>
            <a:r>
              <a:t>Pôs o verde na floresta</a:t>
            </a:r>
          </a:p>
          <a:p>
            <a:pPr>
              <a:defRPr sz="4900"/>
            </a:pPr>
            <a:r>
              <a:t>E o vermelho em uma flor</a:t>
            </a:r>
          </a:p>
          <a:p>
            <a:pPr>
              <a:defRPr sz="4900"/>
            </a:pPr>
          </a:p>
          <a:p>
            <a:pPr>
              <a:defRPr sz="4900"/>
            </a:pPr>
            <a:r>
              <a:t>Quem pintou o mundo?</a:t>
            </a:r>
          </a:p>
          <a:p>
            <a:pPr>
              <a:defRPr sz="4900"/>
            </a:pPr>
            <a:r>
              <a:t>Quem escolheu os tons?</a:t>
            </a:r>
          </a:p>
          <a:p>
            <a:pPr>
              <a:defRPr sz="4900"/>
            </a:pPr>
            <a:r>
              <a:t>Fez a noite escura</a:t>
            </a:r>
          </a:p>
          <a:p>
            <a:pPr>
              <a:defRPr sz="4900"/>
            </a:pPr>
            <a:r>
              <a:t>Desenhou a clara lua</a:t>
            </a:r>
          </a:p>
          <a:p>
            <a:pPr>
              <a:defRPr sz="4900"/>
            </a:pPr>
            <a:r>
              <a:t>Misturando o que era bom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O maior pintor do mundo…"/>
          <p:cNvSpPr txBox="1"/>
          <p:nvPr>
            <p:ph type="subTitle" idx="1"/>
          </p:nvPr>
        </p:nvSpPr>
        <p:spPr>
          <a:xfrm>
            <a:off x="1270000" y="658366"/>
            <a:ext cx="10464800" cy="8436868"/>
          </a:xfrm>
          <a:prstGeom prst="rect">
            <a:avLst/>
          </a:prstGeom>
        </p:spPr>
        <p:txBody>
          <a:bodyPr/>
          <a:lstStyle/>
          <a:p>
            <a:pPr>
              <a:defRPr sz="3900"/>
            </a:pPr>
            <a:r>
              <a:t>O maior pintor do mundo</a:t>
            </a:r>
          </a:p>
          <a:p>
            <a:pPr>
              <a:defRPr sz="3900"/>
            </a:pPr>
            <a:r>
              <a:t>Está pintando a minha história</a:t>
            </a:r>
          </a:p>
          <a:p>
            <a:pPr>
              <a:defRPr sz="3900"/>
            </a:pPr>
            <a:r>
              <a:t>E ela não tinha cor</a:t>
            </a:r>
          </a:p>
          <a:p>
            <a:pPr>
              <a:defRPr sz="3900"/>
            </a:pPr>
            <a:r>
              <a:t>A cruz foi o pincel do autor</a:t>
            </a:r>
          </a:p>
          <a:p>
            <a:pPr>
              <a:defRPr sz="3900"/>
            </a:pPr>
          </a:p>
          <a:p>
            <a:pPr>
              <a:defRPr sz="3900"/>
            </a:pPr>
            <a:r>
              <a:t>O maior pintor do mundo</a:t>
            </a:r>
          </a:p>
          <a:p>
            <a:pPr>
              <a:defRPr sz="3900"/>
            </a:pPr>
            <a:r>
              <a:t>Está pintando a minha história</a:t>
            </a:r>
          </a:p>
          <a:p>
            <a:pPr>
              <a:defRPr sz="3900"/>
            </a:pPr>
            <a:r>
              <a:t>Ele assinou na obra que sou eu</a:t>
            </a:r>
          </a:p>
          <a:p>
            <a:pPr>
              <a:defRPr sz="3900"/>
            </a:pPr>
            <a:r>
              <a:t>E na assinatura está escrito: Deus</a:t>
            </a:r>
          </a:p>
          <a:p>
            <a:pPr>
              <a:defRPr sz="3900"/>
            </a:pPr>
          </a:p>
          <a:p>
            <a:pPr>
              <a:defRPr sz="3900"/>
            </a:pPr>
            <a:r>
              <a:t>Pintou minha vida com o sangue derramado</a:t>
            </a:r>
          </a:p>
          <a:p>
            <a:pPr>
              <a:defRPr sz="3900"/>
            </a:pPr>
            <a:r>
              <a:t>Pintou minhas vestes com o branco da santidade</a:t>
            </a:r>
          </a:p>
          <a:p>
            <a:pPr>
              <a:defRPr sz="3900"/>
            </a:pPr>
            <a:r>
              <a:t>Pintou o meu interior com sua glória, oh oh oh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