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docProps/app.xml" ContentType="application/vnd.openxmlformats-officedocument.extended-properti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2"/><Relationship Target="docProps/app.xml" Type="http://schemas.openxmlformats.org/officeDocument/2006/relationships/extended-properties" Id="rId1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r:id="rId5" id="2147483670"/>
    <p:sldMasterId r:id="rId6" id="2147483671"/>
  </p:sldMasterIdLst>
  <p:notesMasterIdLst>
    <p:notesMasterId r:id="rId7"/>
  </p:notesMasterIdLst>
  <p:sldIdLst>
    <p:sldId r:id="rId8" id="256"/>
    <p:sldId r:id="rId9" id="257"/>
    <p:sldId r:id="rId10" id="258"/>
    <p:sldId r:id="rId11" id="259"/>
    <p:sldId r:id="rId12" id="260"/>
    <p:sldId r:id="rId13" id="261"/>
    <p:sldId r:id="rId14" id="262"/>
    <p:sldId r:id="rId15" id="263"/>
    <p:sldId r:id="rId16" id="264"/>
    <p:sldId r:id="rId17" id="265"/>
    <p:sldId r:id="rId18" id="266"/>
    <p:sldId r:id="rId19" id="267"/>
    <p:sldId r:id="rId20" id="268"/>
    <p:sldId r:id="rId21" id="269"/>
    <p:sldId r:id="rId22" id="270"/>
    <p:sldId r:id="rId23" id="271"/>
    <p:sldId r:id="rId24" id="272"/>
    <p:sldId r:id="rId25" id="273"/>
    <p:sldId r:id="rId26" id="274"/>
    <p:sldId r:id="rId27" id="275"/>
    <p:sldId r:id="rId28" id="276"/>
    <p:sldId r:id="rId29" id="277"/>
    <p:sldId r:id="rId30" id="278"/>
    <p:sldId r:id="rId31" id="279"/>
    <p:sldId r:id="rId32" id="280"/>
    <p:sldId r:id="rId33" id="281"/>
    <p:sldId r:id="rId34" id="282"/>
  </p:sldIdLst>
  <p:sldSz type="screen4x3" cx="9144000" cy="6858000"/>
  <p:notesSz cy="9144000" cx="6858000"/>
  <p:defaultTextStyle>
    <a:lvl1pPr fontAlgn="base" rtl="0" marL="0" indent="0" algn="l" defTabSz="914400">
      <a:lnSpc>
        <a:spcPct val="100000"/>
      </a:lnSpc>
      <a:spcBef>
        <a:spcPct val="0"/>
      </a:spcBef>
      <a:spcAft>
        <a:spcPct val="0"/>
      </a:spcAft>
      <a:buNone/>
      <a:defRPr u="none" sz="2400" lang="en-US" smtClean="0" i="0" dirty="0" baseline="0" b="1">
        <a:solidFill>
          <a:schemeClr val="tx1"/>
        </a:solidFill>
        <a:latin charset="0" typeface="Garamond"/>
        <a:ea charset="-128" typeface="ＭＳ Ｐゴシック"/>
      </a:defRPr>
    </a:lvl1pPr>
    <a:lvl2pPr marL="457200" indent="0">
      <a:lnSpc>
        <a:spcPct val="100000"/>
      </a:lnSpc>
      <a:spcBef>
        <a:spcPct val="0"/>
      </a:spcBef>
      <a:spcAft>
        <a:spcPct val="0"/>
      </a:spcAft>
      <a:buNone/>
      <a:defRPr u="none" sz="2400" lang="en-US" smtClean="0" i="0" dirty="0" b="1">
        <a:solidFill>
          <a:schemeClr val="tx1"/>
        </a:solidFill>
        <a:latin charset="0" typeface="Garamond"/>
      </a:defRPr>
    </a:lvl2pPr>
    <a:lvl3pPr marL="914400" indent="0">
      <a:lnSpc>
        <a:spcPct val="100000"/>
      </a:lnSpc>
      <a:spcBef>
        <a:spcPct val="0"/>
      </a:spcBef>
      <a:spcAft>
        <a:spcPct val="0"/>
      </a:spcAft>
      <a:buNone/>
      <a:defRPr u="none" sz="2400" lang="en-US" smtClean="0" i="0" dirty="0" b="1">
        <a:solidFill>
          <a:schemeClr val="tx1"/>
        </a:solidFill>
        <a:latin charset="0" typeface="Garamond"/>
      </a:defRPr>
    </a:lvl3pPr>
    <a:lvl4pPr marL="1371600" indent="0">
      <a:lnSpc>
        <a:spcPct val="100000"/>
      </a:lnSpc>
      <a:spcBef>
        <a:spcPct val="0"/>
      </a:spcBef>
      <a:spcAft>
        <a:spcPct val="0"/>
      </a:spcAft>
      <a:buNone/>
      <a:defRPr u="none" sz="2400" lang="en-US" smtClean="0" i="0" dirty="0" b="1">
        <a:solidFill>
          <a:schemeClr val="tx1"/>
        </a:solidFill>
        <a:latin charset="0" typeface="Garamond"/>
      </a:defRPr>
    </a:lvl4pPr>
    <a:lvl5pPr marL="1828800" indent="0">
      <a:lnSpc>
        <a:spcPct val="100000"/>
      </a:lnSpc>
      <a:spcBef>
        <a:spcPct val="0"/>
      </a:spcBef>
      <a:spcAft>
        <a:spcPct val="0"/>
      </a:spcAft>
      <a:buNone/>
      <a:defRPr u="none" sz="2400" lang="en-US" smtClean="0" i="0" dirty="0" b="1">
        <a:solidFill>
          <a:schemeClr val="tx1"/>
        </a:solidFill>
        <a:latin charset="0" typeface="Garamond"/>
      </a:defRPr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AE9608FB-B8DD-4621-96D5-A56ECC678006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<Relationships xmlns="http://schemas.openxmlformats.org/package/2006/relationships"><Relationship Target="slides/slide27.xml" Type="http://schemas.openxmlformats.org/officeDocument/2006/relationships/slide" Id="rId34"/><Relationship Target="slides/slide26.xml" Type="http://schemas.openxmlformats.org/officeDocument/2006/relationships/slide" Id="rId33"/><Relationship Target="slides/slide25.xml" Type="http://schemas.openxmlformats.org/officeDocument/2006/relationships/slide" Id="rId32"/><Relationship Target="slides/slide24.xml" Type="http://schemas.openxmlformats.org/officeDocument/2006/relationships/slide" Id="rId31"/><Relationship Target="slides/slide18.xml" Type="http://schemas.openxmlformats.org/officeDocument/2006/relationships/slide" Id="rId25"/><Relationship Target="slides/slide22.xml" Type="http://schemas.openxmlformats.org/officeDocument/2006/relationships/slide" Id="rId29"/><Relationship Target="theme/theme1.xml" Type="http://schemas.openxmlformats.org/officeDocument/2006/relationships/theme" Id="rId1"/><Relationship Target="slides/slide10.xml" Type="http://schemas.openxmlformats.org/officeDocument/2006/relationships/slide" Id="rId17"/><Relationship Target="slides/slide17.xml" Type="http://schemas.openxmlformats.org/officeDocument/2006/relationships/slide" Id="rId24"/><Relationship Target="slides/slide9.xml" Type="http://schemas.openxmlformats.org/officeDocument/2006/relationships/slide" Id="rId16"/><Relationship Target="slides/slide16.xml" Type="http://schemas.openxmlformats.org/officeDocument/2006/relationships/slide" Id="rId23"/><Relationship Target="slides/slide8.xml" Type="http://schemas.openxmlformats.org/officeDocument/2006/relationships/slide" Id="rId15"/><Relationship Target="slides/slide15.xml" Type="http://schemas.openxmlformats.org/officeDocument/2006/relationships/slide" Id="rId22"/><Relationship Target="slides/slide7.xml" Type="http://schemas.openxmlformats.org/officeDocument/2006/relationships/slide" Id="rId14"/><Relationship Target="slides/slide14.xml" Type="http://schemas.openxmlformats.org/officeDocument/2006/relationships/slide" Id="rId21"/><Relationship Target="slides/slide6.xml" Type="http://schemas.openxmlformats.org/officeDocument/2006/relationships/slide" Id="rId13"/><Relationship Target="slides/slide13.xml" Type="http://schemas.openxmlformats.org/officeDocument/2006/relationships/slide" Id="rId20"/><Relationship Target="slides/slide5.xml" Type="http://schemas.openxmlformats.org/officeDocument/2006/relationships/slide" Id="rId12"/><Relationship Target="slides/slide4.xml" Type="http://schemas.openxmlformats.org/officeDocument/2006/relationships/slide" Id="rId11"/><Relationship Target="slides/slide3.xml" Type="http://schemas.openxmlformats.org/officeDocument/2006/relationships/slide" Id="rId10"/><Relationship Target="slides/slide2.xml" Type="http://schemas.openxmlformats.org/officeDocument/2006/relationships/slide" Id="rId9"/><Relationship Target="slides/slide1.xml" Type="http://schemas.openxmlformats.org/officeDocument/2006/relationships/slide" Id="rId8"/><Relationship Target="notesMasters/notesMaster1.xml" Type="http://schemas.openxmlformats.org/officeDocument/2006/relationships/notesMaster" Id="rId7"/><Relationship Target="slideMasters/slideMaster2.xml" Type="http://schemas.openxmlformats.org/officeDocument/2006/relationships/slideMaster" Id="rId6"/><Relationship Target="slideMasters/slideMaster1.xml" Type="http://schemas.openxmlformats.org/officeDocument/2006/relationships/slideMaster" Id="rId5"/><Relationship Target="slides/slide21.xml" Type="http://schemas.openxmlformats.org/officeDocument/2006/relationships/slide" Id="rId28"/><Relationship Target="tableStyles.xml" Type="http://schemas.openxmlformats.org/officeDocument/2006/relationships/tableStyles" Id="rId4"/><Relationship Target="slides/slide20.xml" Type="http://schemas.openxmlformats.org/officeDocument/2006/relationships/slide" Id="rId27"/><Relationship Target="slides/slide23.xml" Type="http://schemas.openxmlformats.org/officeDocument/2006/relationships/slide" Id="rId30"/><Relationship Target="slides/slide12.xml" Type="http://schemas.openxmlformats.org/officeDocument/2006/relationships/slide" Id="rId19"/><Relationship Target="presProps.xml" Type="http://schemas.openxmlformats.org/officeDocument/2006/relationships/presProps" Id="rId3"/><Relationship Target="slides/slide19.xml" Type="http://schemas.openxmlformats.org/officeDocument/2006/relationships/slide" Id="rId26"/><Relationship Target="slides/slide11.xml" Type="http://schemas.openxmlformats.org/officeDocument/2006/relationships/slide" Id="rId18"/><Relationship Target="viewProps.xml" Type="http://schemas.openxmlformats.org/officeDocument/2006/relationships/viewProps" Id="rId2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8" id="18"/>
          <p:cNvSpPr>
            <a:spLocks/>
          </p:cNvSpPr>
          <p:nvPr>
            <p:ph type="hdr" sz="quarter"/>
          </p:nvPr>
        </p:nvSpPr>
        <p:spPr>
          <a:xfrm>
            <a:off y="0" x="0"/>
            <a:ext cy="457200" cx="2971800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</p:txBody>
      </p:sp>
      <p:sp>
        <p:nvSpPr>
          <p:cNvPr name="Text Box 19" id="19"/>
          <p:cNvSpPr>
            <a:spLocks/>
          </p:cNvSpPr>
          <p:nvPr>
            <p:ph type="dt" idx="1"/>
          </p:nvPr>
        </p:nvSpPr>
        <p:spPr>
          <a:xfrm>
            <a:off y="0" x="3884612"/>
            <a:ext cy="457200" cx="2971800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</p:txBody>
      </p:sp>
      <p:sp>
        <p:nvSpPr>
          <p:cNvPr name="Text Box 20" id="20"/>
          <p:cNvSpPr>
            <a:spLocks/>
          </p:cNvSpPr>
          <p:nvPr>
            <p:ph type="sldImg" idx="2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  <a:ln>
            <a:solidFill>
              <a:srgbClr val="000000"/>
            </a:solidFill>
            <a:round/>
            <a:headEnd/>
            <a:tailEnd/>
          </a:ln>
        </p:spPr>
      </p:sp>
      <p:sp>
        <p:nvSpPr>
          <p:cNvPr name="Text Box 21" id="21"/>
          <p:cNvSpPr>
            <a:spLocks/>
          </p:cNvSpPr>
          <p:nvPr>
            <p:ph type="body" sz="quarter" idx="3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name="Text Box 22" id="22"/>
          <p:cNvSpPr>
            <a:spLocks/>
          </p:cNvSpPr>
          <p:nvPr>
            <p:ph type="ftr" sz="quarter" idx="4"/>
          </p:nvPr>
        </p:nvSpPr>
        <p:spPr>
          <a:xfrm>
            <a:off y="8685212" x="0"/>
            <a:ext cy="457200" cx="2971800"/>
          </a:xfrm>
          <a:prstGeom prst="rect">
            <a:avLst/>
          </a:prstGeom>
          <a:ln>
            <a:noFill/>
          </a:ln>
        </p:spPr>
        <p:txBody>
          <a:bodyPr numCol="1" anchor="b"/>
          <a:lstStyle/>
          <a:p>
            <a:endParaRPr/>
          </a:p>
        </p:txBody>
      </p:sp>
      <p:sp>
        <p:nvSpPr>
          <p:cNvPr name="Text Box 23" id="23"/>
          <p:cNvSpPr>
            <a:spLocks/>
          </p:cNvSpPr>
          <p:nvPr>
            <p:ph type="sldNum" sz="quarter" idx="5"/>
          </p:nvPr>
        </p:nvSpPr>
        <p:spPr>
          <a:xfrm>
            <a:off y="8685212" x="3884612"/>
            <a:ext cy="457200" cx="2971800"/>
          </a:xfrm>
          <a:prstGeom prst="rect">
            <a:avLst/>
          </a:prstGeom>
          <a:ln>
            <a:noFill/>
          </a:ln>
        </p:spPr>
        <p:txBody>
          <a:bodyPr numCol="1" anchor="b"/>
          <a:lstStyle/>
          <a:p>
            <a:pPr algn="r"/>
            <a:r>
              <a:rPr sz="1200" smtClean="0" lang="en-US" dirty="0" b="0">
                <a:latin charset="0" typeface="Arial"/>
              </a:rPr>
              <a:t>*</a:t>
            </a:r>
          </a:p>
        </p:txBody>
      </p:sp>
    </p:spTree>
  </p:cSld>
  <p:clrMap tx1="dk1" tx2="dk2" bg1="lt1" accent6="accent6" bg2="lt2" accent5="accent5" accent4="accent4" accent3="accent3" folHlink="folHlink" accent2="accent2" hlink="hlink" accent1="accent1"/>
</p:notesMaster>
</file>

<file path=ppt/notesSlides/_rels/notesSlide1.xml.rels><?xml version="1.0" encoding="UTF-8" standalone="yes"?><Relationships xmlns="http://schemas.openxmlformats.org/package/2006/relationships"><Relationship Target="../slides/slide1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slides/slide2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slides/slide3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slides/slide4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slides/slide5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slides/slide6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slides/slide7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slides/slide8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slides/slide9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slides/slide10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slides/slide11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slides/slide12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slides/slide13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slides/slide14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slides/slide15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slides/slide16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slides/slide17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slides/slide18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slides/slide19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slides/slide20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slides/slide21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slides/slide22.xml" Type="http://schemas.openxmlformats.org/officeDocument/2006/relationships/slide" Id="rId2"/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45" id="145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46" id="146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47" id="147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48" id="148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49" id="149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50" id="150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/>
            <a:r>
              <a:rPr sz="18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</a:rPr>
              <a:t>Ficamos pensando que sonhos vem de nós mesmo.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51" id="151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52" id="152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r>
              <a:t>Teste jhkjhkjhkjh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53" id="153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54" id="154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55" id="155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56" id="156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57" id="157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58" id="158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59" id="159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60" id="160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pPr/>
            <a:r>
              <a:rPr sz="1000" smtClean="0" lang="en-US" dirty="0"/>
              <a:t>Sonhos de Infância</a:t>
            </a:r>
          </a:p>
          <a:p>
            <a:pPr/>
            <a:r>
              <a:rPr sz="1400" smtClean="0" lang="en-US" dirty="0"/>
              <a:t>MÉDICO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61" id="161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62" id="162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pPr/>
            <a:r>
              <a:rPr sz="1000" smtClean="0" lang="en-US" dirty="0"/>
              <a:t>Sonhos de Infância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63" id="163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64" id="164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pPr/>
            <a:r>
              <a:rPr sz="1000" smtClean="0" lang="en-US" dirty="0"/>
              <a:t>Sonhos de Infância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65" id="165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66" id="166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pPr/>
            <a:r>
              <a:rPr sz="1000" smtClean="0" lang="en-US" dirty="0"/>
              <a:t>Sonhos de Infância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67" id="167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68" id="168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pPr/>
            <a:r>
              <a:rPr sz="1000" smtClean="0" lang="en-US" dirty="0"/>
              <a:t>Sonhos de Infância</a:t>
            </a:r>
          </a:p>
          <a:p>
            <a:pPr>
              <a:lnSpc>
                <a:spcPct val="80000"/>
              </a:lnSpc>
            </a:pPr>
            <a:r>
              <a:rPr sz="1400" smtClean="0" lang="en-US" dirty="0"/>
              <a:t>SER MÃE, SER PAI</a:t>
            </a:r>
          </a:p>
          <a:p>
            <a:pPr>
              <a:lnSpc>
                <a:spcPct val="80000"/>
              </a:lnSpc>
            </a:pPr>
            <a:endParaRPr sz="1400" smtClean="0"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69" id="169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70" id="170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pPr/>
            <a:r>
              <a:rPr smtClean="0" lang="en-US" dirty="0"/>
              <a:t>1 Timóteo 3:1  Fiel é a palavra: se alguém </a:t>
            </a:r>
            <a:r>
              <a:rPr u="sng" smtClean="0" lang="en-US" dirty="0"/>
              <a:t>aspira</a:t>
            </a:r>
            <a:r>
              <a:rPr smtClean="0" lang="en-US" dirty="0"/>
              <a:t> ao episcopado, excelente obra almeja.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71" id="171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72" id="172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r>
              <a:t>1.1. Sonhos te leva para Deus</a:t>
            </a:r>
          </a:p>
          <a:p>
            <a:r>
              <a:t>1.2. quando sonhamos nos ficamos cheio de fé, circunstâncias nenhuma vai impedir. (classe social, limitações, mentiras, traição)</a:t>
            </a:r>
          </a:p>
          <a:p>
            <a:r>
              <a:t>Por que sua fé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73" id="173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74" id="174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r>
              <a:t>Sonho é diferente de fantasia.</a:t>
            </a:r>
          </a:p>
          <a:p>
            <a:r>
              <a:t>Vamos ver algumas diferenças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75" id="175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76" id="176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77" id="177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78" id="178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79" id="179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80" id="180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pPr>
              <a:lnSpc>
                <a:spcPct val="80000"/>
              </a:lnSpc>
            </a:pPr>
            <a:r>
              <a:rPr sz="1500" smtClean="0" lang="en-US" dirty="0"/>
              <a:t>Ganhar na mega-sena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81" id="181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82" id="182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pPr>
              <a:spcBef>
                <a:spcPct val="0"/>
              </a:spcBef>
            </a:pPr>
            <a:r>
              <a:rPr sz="1500" smtClean="0" lang="en-US" dirty="0"/>
              <a:t>meu sonho é participar do big brother e ficar famoso,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83" id="183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84" id="184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85" id="185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86" id="186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pPr/>
            <a:r>
              <a:rPr sz="1500" smtClean="0" lang="en-US" dirty="0"/>
              <a:t>Crítica, Ironia  (meu exemplo dançar)</a:t>
            </a:r>
          </a:p>
          <a:p>
            <a:pPr/>
            <a:r>
              <a:rPr sz="1500" smtClean="0" lang="en-US" dirty="0"/>
              <a:t>Desapontamento:</a:t>
            </a:r>
          </a:p>
          <a:p>
            <a:pPr lvl="1">
              <a:lnSpc>
                <a:spcPct val="80000"/>
              </a:lnSpc>
            </a:pPr>
            <a:r>
              <a:rPr sz="900" smtClean="0" lang="en-US" dirty="0"/>
              <a:t>Gênesis 37:5  Teve José um sonho e o relatou a seus irmãos; por isso, o </a:t>
            </a:r>
            <a:r>
              <a:rPr u="sng" sz="900" lang="en-US" smtClean="0" i="1" dirty="0" b="1"/>
              <a:t>odiaram</a:t>
            </a:r>
            <a:r>
              <a:rPr sz="900" smtClean="0" lang="en-US" dirty="0"/>
              <a:t> ainda mais.</a:t>
            </a:r>
          </a:p>
          <a:p>
            <a:pPr lvl="1">
              <a:lnSpc>
                <a:spcPct val="80000"/>
              </a:lnSpc>
            </a:pPr>
            <a:r>
              <a:rPr sz="900" smtClean="0" lang="en-US" dirty="0"/>
              <a:t>História do sapo que cai no poço. Lá havia um reino de sapos, aquele sapo conta para os outros que cima naquela luz é onde eles devia estar é lá que vida, mas os sapos começaram a repreende-lo, e o sapo continuou e o rei mandou matar o sapo.</a:t>
            </a:r>
          </a:p>
          <a:p>
            <a:pPr lvl="1">
              <a:lnSpc>
                <a:spcPct val="80000"/>
              </a:lnSpc>
            </a:pPr>
            <a:r>
              <a:rPr sz="900" smtClean="0" lang="en-US" dirty="0"/>
              <a:t>Desapontamento: Paulo foi bandonado:2 Timóteo 4:16  Na minha primeira defesa, ninguém foi a meu favor; antes, </a:t>
            </a:r>
            <a:r>
              <a:rPr u="sng" sz="900" lang="en-US" smtClean="0" i="1" dirty="0" b="1"/>
              <a:t>todos me abandonaram</a:t>
            </a:r>
            <a:r>
              <a:rPr sz="900" smtClean="0" lang="en-US" dirty="0"/>
              <a:t>. Que isto não lhes seja posto em conta!</a:t>
            </a:r>
          </a:p>
          <a:p>
            <a:pPr lvl="1">
              <a:lnSpc>
                <a:spcPct val="80000"/>
              </a:lnSpc>
            </a:pPr>
            <a:r>
              <a:rPr sz="900" smtClean="0" lang="en-US" dirty="0"/>
              <a:t>Impossibilidade: </a:t>
            </a:r>
            <a:r>
              <a:rPr sz="1000" smtClean="0" lang="en-US" dirty="0"/>
              <a:t>Gênesis 17:17  Então, se prostrou Abraão, rosto em terra, e se riu, e disse consigo: </a:t>
            </a:r>
            <a:r>
              <a:rPr u="sng" sz="1000" lang="en-US" smtClean="0" i="1" dirty="0" b="1"/>
              <a:t>A</a:t>
            </a:r>
            <a:r>
              <a:rPr sz="1000" lang="en-US" smtClean="0" i="1" dirty="0" b="1"/>
              <a:t> </a:t>
            </a:r>
            <a:r>
              <a:rPr u="sng" sz="1000" lang="en-US" smtClean="0" i="1" dirty="0" b="1"/>
              <a:t>um</a:t>
            </a:r>
            <a:r>
              <a:rPr sz="1000" lang="en-US" smtClean="0" i="1" dirty="0" b="1"/>
              <a:t> </a:t>
            </a:r>
            <a:r>
              <a:rPr u="sng" sz="1000" lang="en-US" smtClean="0" i="1" dirty="0" b="1"/>
              <a:t>homem</a:t>
            </a:r>
            <a:r>
              <a:rPr sz="1000" lang="en-US" smtClean="0" i="1" dirty="0" b="1"/>
              <a:t> </a:t>
            </a:r>
            <a:r>
              <a:rPr u="sng" sz="1000" lang="en-US" smtClean="0" i="1" dirty="0" b="1"/>
              <a:t>de</a:t>
            </a:r>
            <a:r>
              <a:rPr sz="1000" lang="en-US" smtClean="0" i="1" dirty="0" b="1"/>
              <a:t> </a:t>
            </a:r>
            <a:r>
              <a:rPr u="sng" sz="1000" lang="en-US" smtClean="0" i="1" dirty="0" b="1"/>
              <a:t>cem</a:t>
            </a:r>
            <a:r>
              <a:rPr sz="1000" lang="en-US" smtClean="0" i="1" dirty="0" b="1"/>
              <a:t> </a:t>
            </a:r>
            <a:r>
              <a:rPr u="sng" sz="1000" lang="en-US" smtClean="0" i="1" dirty="0" b="1"/>
              <a:t>anos</a:t>
            </a:r>
            <a:r>
              <a:rPr sz="1000" smtClean="0" lang="en-US" dirty="0"/>
              <a:t> há de nascer um filho? Dará à luz Sara com seus noventa anos? 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87" id="187"/>
          <p:cNvSpPr>
            <a:spLocks/>
          </p:cNvSpPr>
          <p:nvPr>
            <p:ph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</p:spPr>
      </p:sp>
      <p:sp>
        <p:nvSpPr>
          <p:cNvPr name="Text Box 188" id="188"/>
          <p:cNvSpPr>
            <a:spLocks/>
          </p:cNvSpPr>
          <p:nvPr>
            <p:ph type="body" idx="1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  <a:noFill/>
          <a:ln>
            <a:noFill/>
          </a:ln>
        </p:spPr>
        <p:txBody>
          <a:bodyPr tIns="45720" wrap="square" rIns="91440" numCol="1" lIns="91440" bIns="45720" anchor="t"/>
          <a:lstStyle/>
          <a:p>
            <a:pPr>
              <a:lnSpc>
                <a:spcPct val="80000"/>
              </a:lnSpc>
            </a:pPr>
            <a:r>
              <a:rPr sz="1400" smtClean="0" lang="en-US" dirty="0" b="1"/>
              <a:t>Pecado</a:t>
            </a:r>
          </a:p>
          <a:p>
            <a:pPr lvl="1">
              <a:lnSpc>
                <a:spcPct val="80000"/>
              </a:lnSpc>
            </a:pPr>
            <a:r>
              <a:rPr sz="900" smtClean="0" lang="en-US" dirty="0"/>
              <a:t>Gálatas 6:7  Não vos enganeis: de Deus não se zomba; pois </a:t>
            </a:r>
            <a:r>
              <a:rPr u="sng" sz="900" lang="en-US" smtClean="0" i="1" dirty="0" b="1"/>
              <a:t>aquilo que o homem semear</a:t>
            </a:r>
            <a:r>
              <a:rPr sz="900" smtClean="0" lang="en-US" dirty="0"/>
              <a:t>, isso também ceifará.</a:t>
            </a:r>
          </a:p>
          <a:p>
            <a:pPr>
              <a:lnSpc>
                <a:spcPct val="80000"/>
              </a:lnSpc>
            </a:pPr>
            <a:r>
              <a:rPr sz="1400" smtClean="0" lang="en-US" dirty="0" b="1"/>
              <a:t>Falta de compreensão Ex 2:13-14 (Moisés e seus irmãos)</a:t>
            </a:r>
          </a:p>
          <a:p>
            <a:pPr lvl="1">
              <a:lnSpc>
                <a:spcPct val="80000"/>
              </a:lnSpc>
            </a:pPr>
            <a:r>
              <a:rPr sz="900" smtClean="0" lang="en-US" dirty="0"/>
              <a:t>Êxodo 2:13  Saiu no dia seguinte, e eis que dois hebreus estavam brigando; e disse ao culpado: Por que </a:t>
            </a:r>
            <a:r>
              <a:rPr u="sng" sz="900" smtClean="0" lang="en-US" dirty="0"/>
              <a:t>espancas</a:t>
            </a:r>
            <a:r>
              <a:rPr sz="900" smtClean="0" lang="en-US" dirty="0"/>
              <a:t> o teu próximo?</a:t>
            </a:r>
          </a:p>
          <a:p>
            <a:pPr lvl="1">
              <a:lnSpc>
                <a:spcPct val="80000"/>
              </a:lnSpc>
            </a:pPr>
            <a:r>
              <a:rPr sz="900" smtClean="0" lang="en-US" dirty="0"/>
              <a:t>Êxodo 2:14  O qual respondeu: Quem te pôs por príncipe e juiz sobre nós? Pensas matar-me, como mataste o egípcio? </a:t>
            </a:r>
            <a:r>
              <a:rPr u="sng" sz="900" lang="en-US" smtClean="0" i="1" dirty="0" b="1"/>
              <a:t>Temeu</a:t>
            </a:r>
            <a:r>
              <a:rPr sz="900" smtClean="0" lang="en-US" dirty="0"/>
              <a:t>, pois, Moisés e disse: Com certeza o descobriram.</a:t>
            </a:r>
          </a:p>
          <a:p>
            <a:pPr>
              <a:lnSpc>
                <a:spcPct val="80000"/>
              </a:lnSpc>
            </a:pPr>
            <a:r>
              <a:rPr sz="1400" smtClean="0" lang="en-US" dirty="0" b="1"/>
              <a:t>Traição</a:t>
            </a:r>
          </a:p>
          <a:p>
            <a:pPr lvl="1">
              <a:lnSpc>
                <a:spcPct val="80000"/>
              </a:lnSpc>
            </a:pPr>
            <a:r>
              <a:rPr sz="900" smtClean="0" lang="en-US" dirty="0"/>
              <a:t>João 18:25  Lá estava Simão Pedro, aquentando-se. Perguntaram-lhe, pois: És tu, porventura, um dos discípulos dele? Ele </a:t>
            </a:r>
            <a:r>
              <a:rPr u="sng" sz="900" lang="en-US" smtClean="0" i="1" dirty="0" b="1"/>
              <a:t>negou</a:t>
            </a:r>
            <a:r>
              <a:rPr sz="900" smtClean="0" lang="en-US" dirty="0"/>
              <a:t> e disse: Não sou.</a:t>
            </a:r>
          </a:p>
          <a:p>
            <a:pPr lvl="1">
              <a:lnSpc>
                <a:spcPct val="80000"/>
              </a:lnSpc>
            </a:pPr>
            <a:r>
              <a:rPr sz="900" smtClean="0" lang="en-US" dirty="0"/>
              <a:t>João 18:27  De novo, Pedro o </a:t>
            </a:r>
            <a:r>
              <a:rPr u="sng" sz="900" lang="en-US" smtClean="0" i="1" dirty="0" b="1"/>
              <a:t>negou</a:t>
            </a:r>
            <a:r>
              <a:rPr sz="900" smtClean="0" lang="en-US" dirty="0"/>
              <a:t>, e, no mesmo instante, cantou o galo.</a:t>
            </a:r>
          </a:p>
          <a:p>
            <a:pPr>
              <a:lnSpc>
                <a:spcPct val="80000"/>
              </a:lnSpc>
            </a:pPr>
            <a:r>
              <a:rPr sz="1400" smtClean="0" lang="en-US" dirty="0" b="1"/>
              <a:t>Atalho no tempo</a:t>
            </a:r>
          </a:p>
          <a:p>
            <a:pPr lvl="1">
              <a:lnSpc>
                <a:spcPct val="80000"/>
              </a:lnSpc>
            </a:pPr>
            <a:r>
              <a:rPr sz="900" smtClean="0" lang="en-US" dirty="0"/>
              <a:t>Gênesis 16:16  Era Abrão de </a:t>
            </a:r>
            <a:r>
              <a:rPr u="sng" sz="900" lang="en-US" smtClean="0" i="1" dirty="0" b="1"/>
              <a:t>oitenta</a:t>
            </a:r>
            <a:r>
              <a:rPr sz="900" lang="en-US" smtClean="0" i="1" dirty="0" b="1"/>
              <a:t> </a:t>
            </a:r>
            <a:r>
              <a:rPr u="sng" sz="900" lang="en-US" smtClean="0" i="1" dirty="0" b="1"/>
              <a:t>e</a:t>
            </a:r>
            <a:r>
              <a:rPr sz="900" lang="en-US" smtClean="0" i="1" dirty="0" b="1"/>
              <a:t> </a:t>
            </a:r>
            <a:r>
              <a:rPr u="sng" sz="900" lang="en-US" smtClean="0" i="1" dirty="0" b="1"/>
              <a:t>seis</a:t>
            </a:r>
            <a:r>
              <a:rPr sz="900" lang="en-US" smtClean="0" i="1" dirty="0" b="1"/>
              <a:t> </a:t>
            </a:r>
            <a:r>
              <a:rPr u="sng" sz="900" lang="en-US" smtClean="0" i="1" dirty="0" b="1"/>
              <a:t>anos</a:t>
            </a:r>
            <a:r>
              <a:rPr sz="900" smtClean="0" lang="en-US" dirty="0"/>
              <a:t>, quando Agar lhe deu à luz Ismael.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12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3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4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5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6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7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8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9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20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21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22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ctrTitle"/>
          </p:nvPr>
        </p:nvSpPr>
        <p:spPr>
          <a:xfrm>
            <a:off y="2130425" x="685800"/>
            <a:ext cy="1470025" cx="7772400"/>
          </a:xfrm>
        </p:spPr>
        <p:txBody>
          <a:bodyPr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Subtitle 2" id="3"/>
          <p:cNvSpPr>
            <a:spLocks noGrp="1"/>
          </p:cNvSpPr>
          <p:nvPr>
            <p:ph type="subTitle" idx="1"/>
          </p:nvPr>
        </p:nvSpPr>
        <p:spPr>
          <a:xfrm>
            <a:off y="3886200" x="1371600"/>
            <a:ext cy="1752600" cx="6400800"/>
          </a:xfrm>
        </p:spPr>
        <p:txBody>
          <a:bodyPr numCol="1"/>
          <a:lstStyle>
            <a:lvl1pPr algn="ctr" marL="0" indent="0">
              <a:buNone/>
              <a:defRPr/>
            </a:lvl1pPr>
            <a:lvl2pPr algn="ctr" marL="457200" indent="0">
              <a:buNone/>
              <a:defRPr/>
            </a:lvl2pPr>
            <a:lvl3pPr algn="ctr" marL="914400" indent="0">
              <a:buNone/>
              <a:defRPr/>
            </a:lvl3pPr>
            <a:lvl4pPr algn="ctr" marL="1371600" indent="0">
              <a:buNone/>
              <a:defRPr/>
            </a:lvl4pPr>
            <a:lvl5pPr algn="ctr" marL="1828800" indent="0">
              <a:buNone/>
              <a:defRPr/>
            </a:lvl5pPr>
            <a:lvl6pPr algn="ctr" marL="2286000" indent="0">
              <a:buNone/>
              <a:defRPr/>
            </a:lvl6pPr>
            <a:lvl7pPr algn="ctr" marL="2743200" indent="0">
              <a:buNone/>
              <a:defRPr/>
            </a:lvl7pPr>
            <a:lvl8pPr algn="ctr" marL="3200400" indent="0">
              <a:buNone/>
              <a:defRPr/>
            </a:lvl8pPr>
            <a:lvl9pPr algn="ctr" marL="3657600" indent="0">
              <a:buNone/>
              <a:defRPr/>
            </a:lvl9pPr>
          </a:lstStyle>
          <a:p>
            <a:r>
              <a:rPr smtClean="0" lang="en-US"/>
              <a:t>Click to edit Master subtitle style</a:t>
            </a:r>
            <a:endParaRPr lang="en-US"/>
          </a:p>
        </p:txBody>
      </p:sp>
      <p:sp>
        <p:nvSpPr>
          <p:cNvPr name="Date Placeholder 3" id="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4" id="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5" id="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C9600221-B624-45B7-9E68-D1D79752583D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Content Placeholder 2" id="3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Date Placeholder 3" id="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4" id="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5" id="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A5BC7F78-48E6-4BBC-B0E1-56BD2A17FC9C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>
          <a:xfrm>
            <a:off y="4406900" x="722313"/>
            <a:ext cy="1362075" cx="7772400"/>
          </a:xfrm>
        </p:spPr>
        <p:txBody>
          <a:bodyPr numCol="1" anchor="t"/>
          <a:lstStyle>
            <a:lvl1pPr algn="l">
              <a:defRPr sz="4000" cap="all" b="1"/>
            </a:lvl1pPr>
          </a:lstStyle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Text Placeholder 2" id="3"/>
          <p:cNvSpPr>
            <a:spLocks noGrp="1"/>
          </p:cNvSpPr>
          <p:nvPr>
            <p:ph type="body" idx="1"/>
          </p:nvPr>
        </p:nvSpPr>
        <p:spPr>
          <a:xfrm>
            <a:off y="2906713" x="722313"/>
            <a:ext cy="1500187" cx="7772400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smtClean="0" lang="en-US"/>
              <a:t>Click to edit Master text styles</a:t>
            </a:r>
          </a:p>
        </p:txBody>
      </p:sp>
      <p:sp>
        <p:nvSpPr>
          <p:cNvPr name="Date Placeholder 3" id="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type="datetimeFigureOut" id="{4E83BA4B-50FE-4B84-AE64-D7F085A2A31A}">
              <a:rPr smtClean="0" lang="en-US"/>
              <a:t>2/4/2014</a:t>
            </a:fld>
            <a:endParaRPr lang="en-US"/>
          </a:p>
        </p:txBody>
      </p:sp>
      <p:sp>
        <p:nvSpPr>
          <p:cNvPr name="Footer Placeholder 4" id="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name="Slide Number Placeholder 5" id="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type="slidenum" id="{FD6B306A-339E-4A68-B601-FE88844A1F9D}">
              <a:rPr smtClean="0"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Content Placeholder 2" id="3"/>
          <p:cNvSpPr>
            <a:spLocks noGrp="1"/>
          </p:cNvSpPr>
          <p:nvPr>
            <p:ph sz="half" idx="1"/>
          </p:nvPr>
        </p:nvSpPr>
        <p:spPr>
          <a:xfrm>
            <a:off y="1600200" x="457200"/>
            <a:ext cy="4525963" cx="4038600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Content Placeholder 3" id="4"/>
          <p:cNvSpPr>
            <a:spLocks noGrp="1"/>
          </p:cNvSpPr>
          <p:nvPr>
            <p:ph sz="half" idx="2"/>
          </p:nvPr>
        </p:nvSpPr>
        <p:spPr>
          <a:xfrm>
            <a:off y="1600200" x="4648200"/>
            <a:ext cy="4525963" cx="4038600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Date Placeholder 4" id="5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5" id="6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6" id="7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146B05A8-4507-4941-A8ED-92C83DD237DC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/>
        <p:txBody>
          <a:bodyPr numCol="1"/>
          <a:lstStyle>
            <a:lvl1pPr>
              <a:defRPr/>
            </a:lvl1pPr>
          </a:lstStyle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Text Placeholder 2" id="3"/>
          <p:cNvSpPr>
            <a:spLocks noGrp="1"/>
          </p:cNvSpPr>
          <p:nvPr>
            <p:ph type="body" idx="1"/>
          </p:nvPr>
        </p:nvSpPr>
        <p:spPr>
          <a:xfrm>
            <a:off y="1535113" x="457200"/>
            <a:ext cy="639762" cx="4040188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smtClean="0" lang="en-US"/>
              <a:t>Click to edit Master text styles</a:t>
            </a:r>
          </a:p>
        </p:txBody>
      </p:sp>
      <p:sp>
        <p:nvSpPr>
          <p:cNvPr name="Content Placeholder 3" id="4"/>
          <p:cNvSpPr>
            <a:spLocks noGrp="1"/>
          </p:cNvSpPr>
          <p:nvPr>
            <p:ph sz="half" idx="2"/>
          </p:nvPr>
        </p:nvSpPr>
        <p:spPr>
          <a:xfrm>
            <a:off y="2174875" x="457200"/>
            <a:ext cy="3951288" cx="40401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Text Placeholder 4" id="5"/>
          <p:cNvSpPr>
            <a:spLocks noGrp="1"/>
          </p:cNvSpPr>
          <p:nvPr>
            <p:ph type="body" sz="quarter" idx="3"/>
          </p:nvPr>
        </p:nvSpPr>
        <p:spPr>
          <a:xfrm>
            <a:off y="1535113" x="4645025"/>
            <a:ext cy="639762" cx="4041775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smtClean="0" lang="en-US"/>
              <a:t>Click to edit Master text styles</a:t>
            </a:r>
          </a:p>
        </p:txBody>
      </p:sp>
      <p:sp>
        <p:nvSpPr>
          <p:cNvPr name="Content Placeholder 5" id="6"/>
          <p:cNvSpPr>
            <a:spLocks noGrp="1"/>
          </p:cNvSpPr>
          <p:nvPr>
            <p:ph sz="quarter" idx="4"/>
          </p:nvPr>
        </p:nvSpPr>
        <p:spPr>
          <a:xfrm>
            <a:off y="2174875" x="4645025"/>
            <a:ext cy="3951288" cx="4041775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Date Placeholder 6" id="7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type="datetimeFigureOut" id="{4E83BA4B-50FE-4B84-AE64-D7F085A2A31A}">
              <a:rPr smtClean="0" lang="en-US"/>
              <a:t>2/4/2014</a:t>
            </a:fld>
            <a:endParaRPr lang="en-US"/>
          </a:p>
        </p:txBody>
      </p:sp>
      <p:sp>
        <p:nvSpPr>
          <p:cNvPr name="Footer Placeholder 7" id="8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name="Slide Number Placeholder 8" id="9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type="slidenum" id="{FD6B306A-339E-4A68-B601-FE88844A1F9D}">
              <a:rPr smtClean="0"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Date Placeholder 2" id="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3" id="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4" id="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2D52B7B6-6F1B-4A62-B87E-81AD4998D87E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Date Placeholder 1" id="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2" id="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3" id="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08F7B79A-4EA2-44AE-9F7F-F6A143AD2234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>
          <a:xfrm>
            <a:off y="273050" x="457200"/>
            <a:ext cy="1162050" cx="3008313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Content Placeholder 2" id="3"/>
          <p:cNvSpPr>
            <a:spLocks noGrp="1"/>
          </p:cNvSpPr>
          <p:nvPr>
            <p:ph idx="1"/>
          </p:nvPr>
        </p:nvSpPr>
        <p:spPr>
          <a:xfrm>
            <a:off y="273050" x="3575050"/>
            <a:ext cy="5853113" cx="5111750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Text Placeholder 3" id="4"/>
          <p:cNvSpPr>
            <a:spLocks noGrp="1"/>
          </p:cNvSpPr>
          <p:nvPr>
            <p:ph type="body" sz="half" idx="2"/>
          </p:nvPr>
        </p:nvSpPr>
        <p:spPr>
          <a:xfrm>
            <a:off y="1435100" x="457200"/>
            <a:ext cy="4691063" cx="300831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smtClean="0" lang="en-US"/>
              <a:t>Click to edit Master text styles</a:t>
            </a:r>
          </a:p>
        </p:txBody>
      </p:sp>
      <p:sp>
        <p:nvSpPr>
          <p:cNvPr name="Date Placeholder 4" id="5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type="datetimeFigureOut" id="{4E83BA4B-50FE-4B84-AE64-D7F085A2A31A}">
              <a:rPr smtClean="0" lang="en-US"/>
              <a:t>2/4/2014</a:t>
            </a:fld>
            <a:endParaRPr lang="en-US"/>
          </a:p>
        </p:txBody>
      </p:sp>
      <p:sp>
        <p:nvSpPr>
          <p:cNvPr name="Footer Placeholder 5" id="6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name="Slide Number Placeholder 6" id="7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type="slidenum" id="{FD6B306A-339E-4A68-B601-FE88844A1F9D}">
              <a:rPr smtClean="0"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>
          <a:xfrm>
            <a:off y="4800600" x="1792288"/>
            <a:ext cy="566738" cx="5486400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Picture Placeholder 2" id="3"/>
          <p:cNvSpPr>
            <a:spLocks noGrp="1"/>
          </p:cNvSpPr>
          <p:nvPr>
            <p:ph type="pic" idx="1"/>
          </p:nvPr>
        </p:nvSpPr>
        <p:spPr>
          <a:xfrm>
            <a:off y="612775" x="1792288"/>
            <a:ext cy="4114800" cx="5486400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name="Text Placeholder 3" id="4"/>
          <p:cNvSpPr>
            <a:spLocks noGrp="1"/>
          </p:cNvSpPr>
          <p:nvPr>
            <p:ph type="body" sz="half" idx="2"/>
          </p:nvPr>
        </p:nvSpPr>
        <p:spPr>
          <a:xfrm>
            <a:off y="5367338" x="1792288"/>
            <a:ext cy="804862" cx="5486400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smtClean="0" lang="en-US"/>
              <a:t>Click to edit Master text styles</a:t>
            </a:r>
          </a:p>
        </p:txBody>
      </p:sp>
      <p:sp>
        <p:nvSpPr>
          <p:cNvPr name="Date Placeholder 4" id="5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type="datetimeFigureOut" id="{4E83BA4B-50FE-4B84-AE64-D7F085A2A31A}">
              <a:rPr smtClean="0" lang="en-US"/>
              <a:t>2/4/2014</a:t>
            </a:fld>
            <a:endParaRPr lang="en-US"/>
          </a:p>
        </p:txBody>
      </p:sp>
      <p:sp>
        <p:nvSpPr>
          <p:cNvPr name="Footer Placeholder 5" id="6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name="Slide Number Placeholder 6" id="7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type="slidenum" id="{FD6B306A-339E-4A68-B601-FE88844A1F9D}">
              <a:rPr smtClean="0"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Vertical Text Placeholder 2" id="3"/>
          <p:cNvSpPr>
            <a:spLocks noGrp="1"/>
          </p:cNvSpPr>
          <p:nvPr>
            <p:ph type="body" idx="1" orient="vert"/>
          </p:nvPr>
        </p:nvSpPr>
        <p:spPr/>
        <p:txBody>
          <a:bodyPr vert="eaVert" numCol="1"/>
          <a:lstStyle/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Date Placeholder 3" id="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4" id="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5" id="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C543D10D-1B83-4EE9-8835-AFAF7628ADB8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Vertical Title 1" id="2"/>
          <p:cNvSpPr>
            <a:spLocks noGrp="1"/>
          </p:cNvSpPr>
          <p:nvPr>
            <p:ph type="title" orient="vert"/>
          </p:nvPr>
        </p:nvSpPr>
        <p:spPr>
          <a:xfrm>
            <a:off y="274638" x="6629400"/>
            <a:ext cy="5851525" cx="2057400"/>
          </a:xfrm>
        </p:spPr>
        <p:txBody>
          <a:bodyPr vert="eaVert"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Vertical Text Placeholder 2" id="3"/>
          <p:cNvSpPr>
            <a:spLocks noGrp="1"/>
          </p:cNvSpPr>
          <p:nvPr>
            <p:ph type="body" idx="1" orient="vert"/>
          </p:nvPr>
        </p:nvSpPr>
        <p:spPr>
          <a:xfrm>
            <a:off y="274638" x="457200"/>
            <a:ext cy="5851525" cx="6019800"/>
          </a:xfrm>
        </p:spPr>
        <p:txBody>
          <a:bodyPr vert="eaVert" numCol="1"/>
          <a:lstStyle/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Date Placeholder 3" id="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4" id="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5" id="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8A0F8399-60D2-4F5D-9CEE-64FA3803ED83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ctrTitle"/>
          </p:nvPr>
        </p:nvSpPr>
        <p:spPr>
          <a:xfrm>
            <a:off y="2130425" x="685800"/>
            <a:ext cy="1470025" cx="7772400"/>
          </a:xfrm>
        </p:spPr>
        <p:txBody>
          <a:bodyPr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Subtitle 2" id="3"/>
          <p:cNvSpPr>
            <a:spLocks noGrp="1"/>
          </p:cNvSpPr>
          <p:nvPr>
            <p:ph type="subTitle" idx="1"/>
          </p:nvPr>
        </p:nvSpPr>
        <p:spPr>
          <a:xfrm>
            <a:off y="3886200" x="1371600"/>
            <a:ext cy="1752600" cx="6400800"/>
          </a:xfrm>
        </p:spPr>
        <p:txBody>
          <a:bodyPr numCol="1"/>
          <a:lstStyle>
            <a:lvl1pPr algn="ctr" marL="0" indent="0">
              <a:buNone/>
              <a:defRPr/>
            </a:lvl1pPr>
            <a:lvl2pPr algn="ctr" marL="457200" indent="0">
              <a:buNone/>
              <a:defRPr/>
            </a:lvl2pPr>
            <a:lvl3pPr algn="ctr" marL="914400" indent="0">
              <a:buNone/>
              <a:defRPr/>
            </a:lvl3pPr>
            <a:lvl4pPr algn="ctr" marL="1371600" indent="0">
              <a:buNone/>
              <a:defRPr/>
            </a:lvl4pPr>
            <a:lvl5pPr algn="ctr" marL="1828800" indent="0">
              <a:buNone/>
              <a:defRPr/>
            </a:lvl5pPr>
            <a:lvl6pPr algn="ctr" marL="2286000" indent="0">
              <a:buNone/>
              <a:defRPr/>
            </a:lvl6pPr>
            <a:lvl7pPr algn="ctr" marL="2743200" indent="0">
              <a:buNone/>
              <a:defRPr/>
            </a:lvl7pPr>
            <a:lvl8pPr algn="ctr" marL="3200400" indent="0">
              <a:buNone/>
              <a:defRPr/>
            </a:lvl8pPr>
            <a:lvl9pPr algn="ctr" marL="3657600" indent="0">
              <a:buNone/>
              <a:defRPr/>
            </a:lvl9pPr>
          </a:lstStyle>
          <a:p>
            <a:r>
              <a:rPr smtClean="0" lang="en-US"/>
              <a:t>Click to edit Master subtitle style</a:t>
            </a:r>
            <a:endParaRPr lang="en-US"/>
          </a:p>
        </p:txBody>
      </p:sp>
      <p:sp>
        <p:nvSpPr>
          <p:cNvPr name="Date Placeholder 3" id="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4" id="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5" id="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C9600221-B624-45B7-9E68-D1D79752583D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Content Placeholder 2" id="3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Date Placeholder 3" id="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4" id="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5" id="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A5BC7F78-48E6-4BBC-B0E1-56BD2A17FC9C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>
          <a:xfrm>
            <a:off y="4406900" x="722313"/>
            <a:ext cy="1362075" cx="7772400"/>
          </a:xfrm>
        </p:spPr>
        <p:txBody>
          <a:bodyPr numCol="1" anchor="t"/>
          <a:lstStyle>
            <a:lvl1pPr algn="l">
              <a:defRPr sz="4000" cap="all" b="1"/>
            </a:lvl1pPr>
          </a:lstStyle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Text Placeholder 2" id="3"/>
          <p:cNvSpPr>
            <a:spLocks noGrp="1"/>
          </p:cNvSpPr>
          <p:nvPr>
            <p:ph type="body" idx="1"/>
          </p:nvPr>
        </p:nvSpPr>
        <p:spPr>
          <a:xfrm>
            <a:off y="2906713" x="722313"/>
            <a:ext cy="1500187" cx="7772400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smtClean="0" lang="en-US"/>
              <a:t>Click to edit Master text styles</a:t>
            </a:r>
          </a:p>
        </p:txBody>
      </p:sp>
      <p:sp>
        <p:nvSpPr>
          <p:cNvPr name="Date Placeholder 3" id="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type="datetimeFigureOut" id="{4E83BA4B-50FE-4B84-AE64-D7F085A2A31A}">
              <a:rPr smtClean="0" lang="en-US"/>
              <a:t>2/4/2014</a:t>
            </a:fld>
            <a:endParaRPr lang="en-US"/>
          </a:p>
        </p:txBody>
      </p:sp>
      <p:sp>
        <p:nvSpPr>
          <p:cNvPr name="Footer Placeholder 4" id="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name="Slide Number Placeholder 5" id="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type="slidenum" id="{FD6B306A-339E-4A68-B601-FE88844A1F9D}">
              <a:rPr smtClean="0"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Content Placeholder 2" id="3"/>
          <p:cNvSpPr>
            <a:spLocks noGrp="1"/>
          </p:cNvSpPr>
          <p:nvPr>
            <p:ph sz="half" idx="1"/>
          </p:nvPr>
        </p:nvSpPr>
        <p:spPr>
          <a:xfrm>
            <a:off y="1600200" x="457200"/>
            <a:ext cy="4525963" cx="4038600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Content Placeholder 3" id="4"/>
          <p:cNvSpPr>
            <a:spLocks noGrp="1"/>
          </p:cNvSpPr>
          <p:nvPr>
            <p:ph sz="half" idx="2"/>
          </p:nvPr>
        </p:nvSpPr>
        <p:spPr>
          <a:xfrm>
            <a:off y="1600200" x="4648200"/>
            <a:ext cy="4525963" cx="4038600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Date Placeholder 4" id="5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5" id="6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6" id="7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146B05A8-4507-4941-A8ED-92C83DD237DC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/>
        <p:txBody>
          <a:bodyPr numCol="1"/>
          <a:lstStyle>
            <a:lvl1pPr>
              <a:defRPr/>
            </a:lvl1pPr>
          </a:lstStyle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Text Placeholder 2" id="3"/>
          <p:cNvSpPr>
            <a:spLocks noGrp="1"/>
          </p:cNvSpPr>
          <p:nvPr>
            <p:ph type="body" idx="1"/>
          </p:nvPr>
        </p:nvSpPr>
        <p:spPr>
          <a:xfrm>
            <a:off y="1535113" x="457200"/>
            <a:ext cy="639762" cx="4040188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smtClean="0" lang="en-US"/>
              <a:t>Click to edit Master text styles</a:t>
            </a:r>
          </a:p>
        </p:txBody>
      </p:sp>
      <p:sp>
        <p:nvSpPr>
          <p:cNvPr name="Content Placeholder 3" id="4"/>
          <p:cNvSpPr>
            <a:spLocks noGrp="1"/>
          </p:cNvSpPr>
          <p:nvPr>
            <p:ph sz="half" idx="2"/>
          </p:nvPr>
        </p:nvSpPr>
        <p:spPr>
          <a:xfrm>
            <a:off y="2174875" x="457200"/>
            <a:ext cy="3951288" cx="40401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Text Placeholder 4" id="5"/>
          <p:cNvSpPr>
            <a:spLocks noGrp="1"/>
          </p:cNvSpPr>
          <p:nvPr>
            <p:ph type="body" sz="quarter" idx="3"/>
          </p:nvPr>
        </p:nvSpPr>
        <p:spPr>
          <a:xfrm>
            <a:off y="1535113" x="4645025"/>
            <a:ext cy="639762" cx="4041775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smtClean="0" lang="en-US"/>
              <a:t>Click to edit Master text styles</a:t>
            </a:r>
          </a:p>
        </p:txBody>
      </p:sp>
      <p:sp>
        <p:nvSpPr>
          <p:cNvPr name="Content Placeholder 5" id="6"/>
          <p:cNvSpPr>
            <a:spLocks noGrp="1"/>
          </p:cNvSpPr>
          <p:nvPr>
            <p:ph sz="quarter" idx="4"/>
          </p:nvPr>
        </p:nvSpPr>
        <p:spPr>
          <a:xfrm>
            <a:off y="2174875" x="4645025"/>
            <a:ext cy="3951288" cx="4041775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Date Placeholder 6" id="7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type="datetimeFigureOut" id="{4E83BA4B-50FE-4B84-AE64-D7F085A2A31A}">
              <a:rPr smtClean="0" lang="en-US"/>
              <a:t>2/4/2014</a:t>
            </a:fld>
            <a:endParaRPr lang="en-US"/>
          </a:p>
        </p:txBody>
      </p:sp>
      <p:sp>
        <p:nvSpPr>
          <p:cNvPr name="Footer Placeholder 7" id="8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name="Slide Number Placeholder 8" id="9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type="slidenum" id="{FD6B306A-339E-4A68-B601-FE88844A1F9D}">
              <a:rPr smtClean="0"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Date Placeholder 2" id="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3" id="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4" id="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2D52B7B6-6F1B-4A62-B87E-81AD4998D87E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Date Placeholder 1" id="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2" id="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3" id="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08F7B79A-4EA2-44AE-9F7F-F6A143AD2234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>
          <a:xfrm>
            <a:off y="273050" x="457200"/>
            <a:ext cy="1162050" cx="3008313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Content Placeholder 2" id="3"/>
          <p:cNvSpPr>
            <a:spLocks noGrp="1"/>
          </p:cNvSpPr>
          <p:nvPr>
            <p:ph idx="1"/>
          </p:nvPr>
        </p:nvSpPr>
        <p:spPr>
          <a:xfrm>
            <a:off y="273050" x="3575050"/>
            <a:ext cy="5853113" cx="5111750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Text Placeholder 3" id="4"/>
          <p:cNvSpPr>
            <a:spLocks noGrp="1"/>
          </p:cNvSpPr>
          <p:nvPr>
            <p:ph type="body" sz="half" idx="2"/>
          </p:nvPr>
        </p:nvSpPr>
        <p:spPr>
          <a:xfrm>
            <a:off y="1435100" x="457200"/>
            <a:ext cy="4691063" cx="300831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smtClean="0" lang="en-US"/>
              <a:t>Click to edit Master text styles</a:t>
            </a:r>
          </a:p>
        </p:txBody>
      </p:sp>
      <p:sp>
        <p:nvSpPr>
          <p:cNvPr name="Date Placeholder 4" id="5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type="datetimeFigureOut" id="{4E83BA4B-50FE-4B84-AE64-D7F085A2A31A}">
              <a:rPr smtClean="0" lang="en-US"/>
              <a:t>2/4/2014</a:t>
            </a:fld>
            <a:endParaRPr lang="en-US"/>
          </a:p>
        </p:txBody>
      </p:sp>
      <p:sp>
        <p:nvSpPr>
          <p:cNvPr name="Footer Placeholder 5" id="6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name="Slide Number Placeholder 6" id="7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type="slidenum" id="{FD6B306A-339E-4A68-B601-FE88844A1F9D}">
              <a:rPr smtClean="0"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>
          <a:xfrm>
            <a:off y="4800600" x="1792288"/>
            <a:ext cy="566738" cx="5486400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Picture Placeholder 2" id="3"/>
          <p:cNvSpPr>
            <a:spLocks noGrp="1"/>
          </p:cNvSpPr>
          <p:nvPr>
            <p:ph type="pic" idx="1"/>
          </p:nvPr>
        </p:nvSpPr>
        <p:spPr>
          <a:xfrm>
            <a:off y="612775" x="1792288"/>
            <a:ext cy="4114800" cx="5486400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name="Text Placeholder 3" id="4"/>
          <p:cNvSpPr>
            <a:spLocks noGrp="1"/>
          </p:cNvSpPr>
          <p:nvPr>
            <p:ph type="body" sz="half" idx="2"/>
          </p:nvPr>
        </p:nvSpPr>
        <p:spPr>
          <a:xfrm>
            <a:off y="5367338" x="1792288"/>
            <a:ext cy="804862" cx="5486400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smtClean="0" lang="en-US"/>
              <a:t>Click to edit Master text styles</a:t>
            </a:r>
          </a:p>
        </p:txBody>
      </p:sp>
      <p:sp>
        <p:nvSpPr>
          <p:cNvPr name="Date Placeholder 4" id="5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type="datetimeFigureOut" id="{4E83BA4B-50FE-4B84-AE64-D7F085A2A31A}">
              <a:rPr smtClean="0" lang="en-US"/>
              <a:t>2/4/2014</a:t>
            </a:fld>
            <a:endParaRPr lang="en-US"/>
          </a:p>
        </p:txBody>
      </p:sp>
      <p:sp>
        <p:nvSpPr>
          <p:cNvPr name="Footer Placeholder 5" id="6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name="Slide Number Placeholder 6" id="7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type="slidenum" id="{FD6B306A-339E-4A68-B601-FE88844A1F9D}">
              <a:rPr smtClean="0"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1" id="2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Vertical Text Placeholder 2" id="3"/>
          <p:cNvSpPr>
            <a:spLocks noGrp="1"/>
          </p:cNvSpPr>
          <p:nvPr>
            <p:ph type="body" idx="1" orient="vert"/>
          </p:nvPr>
        </p:nvSpPr>
        <p:spPr/>
        <p:txBody>
          <a:bodyPr vert="eaVert" numCol="1"/>
          <a:lstStyle/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Date Placeholder 3" id="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4" id="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5" id="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C543D10D-1B83-4EE9-8835-AFAF7628ADB8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Vertical Title 1" id="2"/>
          <p:cNvSpPr>
            <a:spLocks noGrp="1"/>
          </p:cNvSpPr>
          <p:nvPr>
            <p:ph type="title" orient="vert"/>
          </p:nvPr>
        </p:nvSpPr>
        <p:spPr>
          <a:xfrm>
            <a:off y="274638" x="6629400"/>
            <a:ext cy="5851525" cx="2057400"/>
          </a:xfrm>
        </p:spPr>
        <p:txBody>
          <a:bodyPr vert="eaVert" numCol="1"/>
          <a:lstStyle/>
          <a:p>
            <a:r>
              <a:rPr smtClean="0" lang="en-US"/>
              <a:t>Click to edit Master title style</a:t>
            </a:r>
            <a:endParaRPr lang="en-US"/>
          </a:p>
        </p:txBody>
      </p:sp>
      <p:sp>
        <p:nvSpPr>
          <p:cNvPr name="Vertical Text Placeholder 2" id="3"/>
          <p:cNvSpPr>
            <a:spLocks noGrp="1"/>
          </p:cNvSpPr>
          <p:nvPr>
            <p:ph type="body" idx="1" orient="vert"/>
          </p:nvPr>
        </p:nvSpPr>
        <p:spPr>
          <a:xfrm>
            <a:off y="274638" x="457200"/>
            <a:ext cy="5851525" cx="6019800"/>
          </a:xfrm>
        </p:spPr>
        <p:txBody>
          <a:bodyPr vert="eaVert" numCol="1"/>
          <a:lstStyle/>
          <a:p>
            <a:pPr lvl="0"/>
            <a:r>
              <a:rPr smtClean="0" lang="en-US"/>
              <a:t>Click to edit Master text styles</a:t>
            </a:r>
          </a:p>
          <a:p>
            <a:pPr lvl="1"/>
            <a:r>
              <a:rPr smtClean="0" lang="en-US"/>
              <a:t>Second level</a:t>
            </a:r>
          </a:p>
          <a:p>
            <a:pPr lvl="2"/>
            <a:r>
              <a:rPr smtClean="0" lang="en-US"/>
              <a:t>Third level</a:t>
            </a:r>
          </a:p>
          <a:p>
            <a:pPr lvl="3"/>
            <a:r>
              <a:rPr smtClean="0" lang="en-US"/>
              <a:t>Fourth level</a:t>
            </a:r>
          </a:p>
          <a:p>
            <a:pPr lvl="4"/>
            <a:r>
              <a:rPr smtClean="0" lang="en-US"/>
              <a:t>Fifth level</a:t>
            </a:r>
            <a:endParaRPr lang="en-US"/>
          </a:p>
        </p:txBody>
      </p:sp>
      <p:sp>
        <p:nvSpPr>
          <p:cNvPr name="Date Placeholder 3" id="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Footer Placeholder 4" id="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name="Slide Number Placeholder 5" id="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type="slidenum" id="{8A0F8399-60D2-4F5D-9CEE-64FA3803ED83}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11.xml" Type="http://schemas.openxmlformats.org/officeDocument/2006/relationships/slideLayout" Id="rId13"/><Relationship Target="../slideLayouts/slideLayout10.xml" Type="http://schemas.openxmlformats.org/officeDocument/2006/relationships/slideLayout" Id="rId12"/><Relationship Target="../slideLayouts/slideLayout9.xml" Type="http://schemas.openxmlformats.org/officeDocument/2006/relationships/slideLayout" Id="rId11"/><Relationship Target="../slideLayouts/slideLayout8.xml" Type="http://schemas.openxmlformats.org/officeDocument/2006/relationships/slideLayout" Id="rId10"/><Relationship Target="../slideLayouts/slideLayout7.xml" Type="http://schemas.openxmlformats.org/officeDocument/2006/relationships/slideLayout" Id="rId9"/><Relationship Target="../slideLayouts/slideLayout6.xml" Type="http://schemas.openxmlformats.org/officeDocument/2006/relationships/slideLayout" Id="rId8"/><Relationship Target="../slideLayouts/slideLayout5.xml" Type="http://schemas.openxmlformats.org/officeDocument/2006/relationships/slideLayout" Id="rId7"/><Relationship Target="../slideLayouts/slideLayout4.xml" Type="http://schemas.openxmlformats.org/officeDocument/2006/relationships/slideLayout" Id="rId6"/><Relationship Target="../slideLayouts/slideLayout3.xml" Type="http://schemas.openxmlformats.org/officeDocument/2006/relationships/slideLayout" Id="rId5"/><Relationship Target="../slideLayouts/slideLayout2.xml" Type="http://schemas.openxmlformats.org/officeDocument/2006/relationships/slideLayout" Id="rId4"/><Relationship Target="../slideLayouts/slideLayout1.xml" Type="http://schemas.openxmlformats.org/officeDocument/2006/relationships/slideLayout" Id="rId3"/><Relationship Target="../media/image1.jpeg" Type="http://schemas.openxmlformats.org/officeDocument/2006/relationships/image" Id="rId2"/><Relationship Target="../theme/theme1.xml" Type="http://schemas.openxmlformats.org/officeDocument/2006/relationships/theme" Id="rId1"/></Relationships>
</file>

<file path=ppt/slideMasters/_rels/slideMaster2.xml.rels><?xml version="1.0" encoding="UTF-8" standalone="yes"?><Relationships xmlns="http://schemas.openxmlformats.org/package/2006/relationships"><Relationship Target="../slideLayouts/slideLayout22.xml" Type="http://schemas.openxmlformats.org/officeDocument/2006/relationships/slideLayout" Id="rId13"/><Relationship Target="../slideLayouts/slideLayout21.xml" Type="http://schemas.openxmlformats.org/officeDocument/2006/relationships/slideLayout" Id="rId12"/><Relationship Target="../slideLayouts/slideLayout20.xml" Type="http://schemas.openxmlformats.org/officeDocument/2006/relationships/slideLayout" Id="rId11"/><Relationship Target="../slideLayouts/slideLayout19.xml" Type="http://schemas.openxmlformats.org/officeDocument/2006/relationships/slideLayout" Id="rId10"/><Relationship Target="../slideLayouts/slideLayout18.xml" Type="http://schemas.openxmlformats.org/officeDocument/2006/relationships/slideLayout" Id="rId9"/><Relationship Target="../slideLayouts/slideLayout17.xml" Type="http://schemas.openxmlformats.org/officeDocument/2006/relationships/slideLayout" Id="rId8"/><Relationship Target="../slideLayouts/slideLayout16.xml" Type="http://schemas.openxmlformats.org/officeDocument/2006/relationships/slideLayout" Id="rId7"/><Relationship Target="../slideLayouts/slideLayout15.xml" Type="http://schemas.openxmlformats.org/officeDocument/2006/relationships/slideLayout" Id="rId6"/><Relationship Target="../slideLayouts/slideLayout14.xml" Type="http://schemas.openxmlformats.org/officeDocument/2006/relationships/slideLayout" Id="rId5"/><Relationship Target="../slideLayouts/slideLayout13.xml" Type="http://schemas.openxmlformats.org/officeDocument/2006/relationships/slideLayout" Id="rId4"/><Relationship Target="../slideLayouts/slideLayout12.xml" Type="http://schemas.openxmlformats.org/officeDocument/2006/relationships/slideLayout" Id="rId3"/><Relationship Target="../media/image1.jpeg" Type="http://schemas.openxmlformats.org/officeDocument/2006/relationships/image" Id="rId2"/><Relationship Target="../theme/theme2.xml" Type="http://schemas.openxmlformats.org/officeDocument/2006/relationships/theme" Id="rId1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" id="1"/>
          <p:cNvSpPr>
            <a:spLocks/>
          </p:cNvSpPr>
          <p:nvPr>
            <p:ph type="title"/>
          </p:nvPr>
        </p:nvSpPr>
        <p:spPr>
          <a:xfrm>
            <a:off y="0" x="457200"/>
            <a:ext cy="1600200" cx="8229600"/>
          </a:xfrm>
          <a:prstGeom prst="rect">
            <a:avLst/>
          </a:prstGeom>
          <a:ln>
            <a:noFill/>
          </a:ln>
        </p:spPr>
        <p:txBody>
          <a:bodyPr numCol="1" anchor="b"/>
          <a:lstStyle/>
          <a:p>
            <a:endParaRPr/>
          </a:p>
        </p:txBody>
      </p:sp>
      <p:sp>
        <p:nvSpPr>
          <p:cNvPr name="Text Box 2" id="2"/>
          <p:cNvSpPr>
            <a:spLocks/>
          </p:cNvSpPr>
          <p:nvPr>
            <p:ph type="body" idx="1"/>
          </p:nvPr>
        </p:nvSpPr>
        <p:spPr>
          <a:xfrm>
            <a:off y="1600200" x="457200"/>
            <a:ext cy="4525962" cx="8229600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name="Text Box 3" id="3"/>
          <p:cNvSpPr>
            <a:spLocks/>
          </p:cNvSpPr>
          <p:nvPr>
            <p:ph type="dt" sz="half" idx="2"/>
          </p:nvPr>
        </p:nvSpPr>
        <p:spPr>
          <a:xfrm>
            <a:off y="6356350" x="6362700"/>
            <a:ext cy="365125" cx="2085975"/>
          </a:xfrm>
          <a:prstGeom prst="rect">
            <a:avLst/>
          </a:prstGeom>
          <a:ln>
            <a:noFill/>
          </a:ln>
        </p:spPr>
        <p:txBody>
          <a:bodyPr rIns="45720" numCol="1" anchor="ctr"/>
          <a:lstStyle/>
          <a:p>
            <a:endParaRPr/>
          </a:p>
        </p:txBody>
      </p:sp>
      <p:sp>
        <p:nvSpPr>
          <p:cNvPr name="Text Box 4" id="4"/>
          <p:cNvSpPr>
            <a:spLocks/>
          </p:cNvSpPr>
          <p:nvPr>
            <p:ph type="ftr" sz="quarter" idx="3"/>
          </p:nvPr>
        </p:nvSpPr>
        <p:spPr>
          <a:xfrm>
            <a:off y="6356350" x="658812"/>
            <a:ext cy="365125" cx="2847975"/>
          </a:xfrm>
          <a:prstGeom prst="rect">
            <a:avLst/>
          </a:prstGeom>
          <a:ln>
            <a:noFill/>
          </a:ln>
        </p:spPr>
        <p:txBody>
          <a:bodyPr numCol="1" lIns="45720" anchor="ctr"/>
          <a:lstStyle/>
          <a:p>
            <a:endParaRPr/>
          </a:p>
        </p:txBody>
      </p:sp>
      <p:sp>
        <p:nvSpPr>
          <p:cNvPr name="Text Box 5" id="5"/>
          <p:cNvSpPr>
            <a:spLocks/>
          </p:cNvSpPr>
          <p:nvPr>
            <p:ph type="sldNum" sz="quarter" idx="4"/>
          </p:nvPr>
        </p:nvSpPr>
        <p:spPr>
          <a:xfrm>
            <a:off y="6356350" x="8543925"/>
            <a:ext cy="365125" cx="561975"/>
          </a:xfrm>
          <a:prstGeom prst="rect">
            <a:avLst/>
          </a:prstGeom>
          <a:ln>
            <a:noFill/>
          </a:ln>
        </p:spPr>
        <p:txBody>
          <a:bodyPr rIns="45720" numCol="1" lIns="27432" anchor="ctr"/>
          <a:lstStyle/>
          <a:p>
            <a:pPr/>
            <a:r>
              <a:rPr sz="1200" smtClean="0" lang="en-US" dirty="0">
                <a:solidFill>
                  <a:srgbClr val="595959"/>
                </a:solidFill>
                <a:latin charset="0" typeface="Century Gothic"/>
              </a:rPr>
              <a:t>*</a:t>
            </a:r>
          </a:p>
        </p:txBody>
      </p:sp>
      <p:sp>
        <p:nvSpPr>
          <p:cNvPr name="Text Box 6" id="6"/>
          <p:cNvSpPr>
            <a:spLocks/>
          </p:cNvSpPr>
          <p:nvPr/>
        </p:nvSpPr>
        <p:spPr>
          <a:xfrm>
            <a:off y="6499225" x="8458200"/>
            <a:ext cy="84137" cx="84137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numCol="1" anchor="ctr"/>
          <a:lstStyle/>
          <a:p>
            <a:endParaRPr/>
          </a:p>
        </p:txBody>
      </p:sp>
      <p:sp>
        <p:nvSpPr>
          <p:cNvPr name="Text Box 7" id="7"/>
          <p:cNvSpPr>
            <a:spLocks/>
          </p:cNvSpPr>
          <p:nvPr/>
        </p:nvSpPr>
        <p:spPr>
          <a:xfrm>
            <a:off y="6499225" x="569912"/>
            <a:ext cy="84137" cx="84137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numCol="1" anchor="ctr"/>
          <a:lstStyle/>
          <a:p>
            <a:endParaRPr/>
          </a:p>
        </p:txBody>
      </p:sp>
    </p:spTree>
  </p:cSld>
  <p:clrMap tx1="dk1" tx2="dk2" bg1="lt1" accent6="accent6" bg2="lt2" accent5="accent5" accent4="accent4" accent3="accent3" folHlink="folHlink" accent2="accent2" hlink="hlink" accent1="accent1"/>
  <p:sldLayoutIdLst>
    <p:sldLayoutId r:id="rId3" id="2147483648"/>
    <p:sldLayoutId r:id="rId4" id="2147483649"/>
    <p:sldLayoutId r:id="rId5" id="2147483650"/>
    <p:sldLayoutId r:id="rId6" id="2147483651"/>
    <p:sldLayoutId r:id="rId7" id="2147483652"/>
    <p:sldLayoutId r:id="rId8" id="2147483653"/>
    <p:sldLayoutId r:id="rId9" id="2147483654"/>
    <p:sldLayoutId r:id="rId10" id="2147483655"/>
    <p:sldLayoutId r:id="rId11" id="2147483656"/>
    <p:sldLayoutId r:id="rId12" id="2147483657"/>
    <p:sldLayoutId r:id="rId13" id="2147483658"/>
  </p:sldLayoutIdLst>
  <p:txStyles>
    <p:titleStyle>
      <a:lvl1pPr fontAlgn="base" rtl="0" marL="0" indent="0" algn="ctr" defTabSz="914400">
        <a:lnSpc>
          <a:spcPts val="5800"/>
        </a:lnSpc>
        <a:spcBef>
          <a:spcPct val="0"/>
        </a:spcBef>
        <a:spcAft>
          <a:spcPct val="0"/>
        </a:spcAft>
        <a:buNone/>
        <a:defRPr u="none" sz="5400" lang="en-US" smtClean="0" i="0" dirty="0" baseline="0" b="0">
          <a:solidFill>
            <a:schemeClr val="tx2"/>
          </a:solidFill>
          <a:latin charset="0" typeface="Palatino Linotype"/>
          <a:ea charset="-128" typeface="ＭＳ Ｐゴシック"/>
        </a:defRPr>
      </a:lvl1pPr>
    </p:titleStyle>
    <p:bodyStyle>
      <a:lvl1pPr fontAlgn="base" rtl="0" marL="342900" indent="-342900" algn="l" defTabSz="914400">
        <a:lnSpc>
          <a:spcPct val="100000"/>
        </a:lnSpc>
        <a:spcBef>
          <a:spcPct val="20000"/>
        </a:spcBef>
        <a:spcAft>
          <a:spcPct val="0"/>
        </a:spcAft>
        <a:buFont charset="0" typeface="Arial"/>
        <a:buChar char="•"/>
        <a:defRPr u="none" sz="2400" lang="en-US" smtClean="0" i="0" dirty="0" baseline="0" b="0">
          <a:solidFill>
            <a:srgbClr val="7F7F7F"/>
          </a:solidFill>
          <a:latin charset="0" typeface="Century Gothic"/>
          <a:ea charset="-128" typeface="ＭＳ Ｐゴシック"/>
        </a:defRPr>
      </a:lvl1pPr>
      <a:lvl2pPr marL="742950" indent="-285750">
        <a:lnSpc>
          <a:spcPct val="100000"/>
        </a:lnSpc>
        <a:spcBef>
          <a:spcPct val="20000"/>
        </a:spcBef>
        <a:spcAft>
          <a:spcPct val="0"/>
        </a:spcAft>
        <a:buFont charset="0" typeface="Courier New"/>
        <a:buChar char="o"/>
        <a:defRPr u="none" sz="1600" lang="en-US" smtClean="0" i="0" dirty="0" b="0">
          <a:solidFill>
            <a:srgbClr val="7F7F7F"/>
          </a:solidFill>
          <a:latin charset="0" typeface="Century Gothic"/>
        </a:defRPr>
      </a:lvl2pPr>
      <a:lvl3pPr marL="1143000" indent="-228600">
        <a:lnSpc>
          <a:spcPct val="100000"/>
        </a:lnSpc>
        <a:spcBef>
          <a:spcPct val="20000"/>
        </a:spcBef>
        <a:spcAft>
          <a:spcPct val="0"/>
        </a:spcAft>
        <a:buFont charset="0" typeface="Arial"/>
        <a:buChar char="•"/>
        <a:defRPr u="none" sz="1600" lang="en-US" smtClean="0" i="0" dirty="0" b="0">
          <a:solidFill>
            <a:srgbClr val="7F7F7F"/>
          </a:solidFill>
          <a:latin charset="0" typeface="Century Gothic"/>
        </a:defRPr>
      </a:lvl3pPr>
      <a:lvl4pPr marL="1600200" indent="-228600">
        <a:lnSpc>
          <a:spcPct val="100000"/>
        </a:lnSpc>
        <a:spcBef>
          <a:spcPct val="20000"/>
        </a:spcBef>
        <a:spcAft>
          <a:spcPct val="0"/>
        </a:spcAft>
        <a:buFont charset="0" typeface="Courier New"/>
        <a:buChar char="o"/>
        <a:defRPr u="none" sz="1600" lang="en-US" smtClean="0" i="0" dirty="0" b="0">
          <a:solidFill>
            <a:srgbClr val="7F7F7F"/>
          </a:solidFill>
          <a:latin charset="0" typeface="Century Gothic"/>
        </a:defRPr>
      </a:lvl4pPr>
      <a:lvl5pPr marL="2057400" indent="-228600">
        <a:lnSpc>
          <a:spcPct val="100000"/>
        </a:lnSpc>
        <a:spcBef>
          <a:spcPct val="20000"/>
        </a:spcBef>
        <a:spcAft>
          <a:spcPct val="0"/>
        </a:spcAft>
        <a:buFont charset="0" typeface="Arial"/>
        <a:buChar char="•"/>
        <a:defRPr u="none" sz="1600" lang="en-US" smtClean="0" i="0" dirty="0" b="0">
          <a:solidFill>
            <a:srgbClr val="7F7F7F"/>
          </a:solidFill>
          <a:latin charset="0" typeface="Century Gothic"/>
        </a:defRPr>
      </a:lvl5pPr>
    </p:bodyStyle>
    <p:otherStyle>
      <a:lvl1pPr fontAlgn="base" rtl="0" marL="0" indent="0" algn="l" defTabSz="914400">
        <a:lnSpc>
          <a:spcPct val="100000"/>
        </a:lnSpc>
        <a:spcBef>
          <a:spcPct val="0"/>
        </a:spcBef>
        <a:spcAft>
          <a:spcPct val="0"/>
        </a:spcAft>
        <a:buNone/>
        <a:defRPr u="none" sz="1800" lang="en-US" smtClean="0" i="0" dirty="0" baseline="0" b="0">
          <a:solidFill>
            <a:schemeClr val="tx1"/>
          </a:solidFill>
          <a:latin charset="0" typeface="Palatino Linotype"/>
          <a:ea charset="-128" typeface="ＭＳ Ｐゴシック"/>
        </a:defRPr>
      </a:lvl1pPr>
      <a:lvl2pPr marL="457200" indent="0">
        <a:lnSpc>
          <a:spcPct val="100000"/>
        </a:lnSpc>
        <a:spcBef>
          <a:spcPct val="0"/>
        </a:spcBef>
        <a:spcAft>
          <a:spcPct val="0"/>
        </a:spcAft>
        <a:buNone/>
        <a:defRPr u="none" sz="1800" lang="en-US" smtClean="0" i="0" dirty="0" b="0">
          <a:solidFill>
            <a:schemeClr val="tx1"/>
          </a:solidFill>
          <a:latin charset="0" typeface="Palatino Linotype"/>
        </a:defRPr>
      </a:lvl2pPr>
      <a:lvl3pPr marL="914400" indent="0">
        <a:lnSpc>
          <a:spcPct val="100000"/>
        </a:lnSpc>
        <a:spcBef>
          <a:spcPct val="0"/>
        </a:spcBef>
        <a:spcAft>
          <a:spcPct val="0"/>
        </a:spcAft>
        <a:buNone/>
        <a:defRPr u="none" sz="1800" lang="en-US" smtClean="0" i="0" dirty="0" b="0">
          <a:solidFill>
            <a:schemeClr val="tx1"/>
          </a:solidFill>
          <a:latin charset="0" typeface="Palatino Linotype"/>
        </a:defRPr>
      </a:lvl3pPr>
      <a:lvl4pPr marL="1371600" indent="0">
        <a:lnSpc>
          <a:spcPct val="100000"/>
        </a:lnSpc>
        <a:spcBef>
          <a:spcPct val="0"/>
        </a:spcBef>
        <a:spcAft>
          <a:spcPct val="0"/>
        </a:spcAft>
        <a:buNone/>
        <a:defRPr u="none" sz="1800" lang="en-US" smtClean="0" i="0" dirty="0" b="0">
          <a:solidFill>
            <a:schemeClr val="tx1"/>
          </a:solidFill>
          <a:latin charset="0" typeface="Palatino Linotype"/>
        </a:defRPr>
      </a:lvl4pPr>
      <a:lvl5pPr marL="1828800" indent="0">
        <a:lnSpc>
          <a:spcPct val="100000"/>
        </a:lnSpc>
        <a:spcBef>
          <a:spcPct val="0"/>
        </a:spcBef>
        <a:spcAft>
          <a:spcPct val="0"/>
        </a:spcAft>
        <a:buNone/>
        <a:defRPr u="none" sz="1800" lang="en-US" smtClean="0" i="0" dirty="0" b="0">
          <a:solidFill>
            <a:schemeClr val="tx1"/>
          </a:solidFill>
          <a:latin charset="0" typeface="Palatino Linotype"/>
        </a:defRPr>
      </a:lvl5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8" id="8"/>
          <p:cNvSpPr>
            <a:spLocks/>
          </p:cNvSpPr>
          <p:nvPr/>
        </p:nvSpPr>
        <p:spPr>
          <a:xfrm>
            <a:off y="6499225" x="8458200"/>
            <a:ext cy="84137" cx="84137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numCol="1" anchor="ctr"/>
          <a:lstStyle/>
          <a:p>
            <a:endParaRPr/>
          </a:p>
        </p:txBody>
      </p:sp>
      <p:sp>
        <p:nvSpPr>
          <p:cNvPr name="Text Box 9" id="9"/>
          <p:cNvSpPr>
            <a:spLocks/>
          </p:cNvSpPr>
          <p:nvPr/>
        </p:nvSpPr>
        <p:spPr>
          <a:xfrm>
            <a:off y="6499225" x="569912"/>
            <a:ext cy="84137" cx="84137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numCol="1" anchor="ctr"/>
          <a:lstStyle/>
          <a:p>
            <a:endParaRPr/>
          </a:p>
        </p:txBody>
      </p:sp>
      <p:sp>
        <p:nvSpPr>
          <p:cNvPr name="Text Box 10" id="10"/>
          <p:cNvSpPr>
            <a:spLocks/>
          </p:cNvSpPr>
          <p:nvPr/>
        </p:nvSpPr>
        <p:spPr>
          <a:xfrm>
            <a:off y="3924300" x="4495800"/>
            <a:ext cy="84137" cx="84137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numCol="1" anchor="ctr"/>
          <a:lstStyle/>
          <a:p>
            <a:endParaRPr/>
          </a:p>
        </p:txBody>
      </p:sp>
      <p:sp>
        <p:nvSpPr>
          <p:cNvPr name="Text Box 11" id="11"/>
          <p:cNvSpPr>
            <a:spLocks/>
          </p:cNvSpPr>
          <p:nvPr/>
        </p:nvSpPr>
        <p:spPr>
          <a:xfrm>
            <a:off y="3924300" x="4695825"/>
            <a:ext cy="84137" cx="84137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numCol="1" anchor="ctr"/>
          <a:lstStyle/>
          <a:p>
            <a:endParaRPr/>
          </a:p>
        </p:txBody>
      </p:sp>
      <p:sp>
        <p:nvSpPr>
          <p:cNvPr name="Text Box 12" id="12"/>
          <p:cNvSpPr>
            <a:spLocks/>
          </p:cNvSpPr>
          <p:nvPr/>
        </p:nvSpPr>
        <p:spPr>
          <a:xfrm>
            <a:off y="3924300" x="4297362"/>
            <a:ext cy="84137" cx="84137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numCol="1" anchor="ctr"/>
          <a:lstStyle/>
          <a:p>
            <a:endParaRPr/>
          </a:p>
        </p:txBody>
      </p:sp>
      <p:sp>
        <p:nvSpPr>
          <p:cNvPr name="Text Box 13" id="13"/>
          <p:cNvSpPr>
            <a:spLocks/>
          </p:cNvSpPr>
          <p:nvPr>
            <p:ph type="title"/>
          </p:nvPr>
        </p:nvSpPr>
        <p:spPr>
          <a:xfrm>
            <a:off y="0" x="457200"/>
            <a:ext cy="1600200" cx="8229600"/>
          </a:xfrm>
          <a:prstGeom prst="rect">
            <a:avLst/>
          </a:prstGeom>
          <a:ln>
            <a:noFill/>
          </a:ln>
        </p:spPr>
        <p:txBody>
          <a:bodyPr numCol="1" anchor="b"/>
          <a:lstStyle/>
          <a:p>
            <a:endParaRPr/>
          </a:p>
        </p:txBody>
      </p:sp>
      <p:sp>
        <p:nvSpPr>
          <p:cNvPr name="Text Box 14" id="14"/>
          <p:cNvSpPr>
            <a:spLocks/>
          </p:cNvSpPr>
          <p:nvPr>
            <p:ph type="body" idx="1"/>
          </p:nvPr>
        </p:nvSpPr>
        <p:spPr>
          <a:xfrm>
            <a:off y="1600200" x="457200"/>
            <a:ext cy="4525962" cx="8229600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name="Text Box 15" id="15"/>
          <p:cNvSpPr>
            <a:spLocks/>
          </p:cNvSpPr>
          <p:nvPr>
            <p:ph type="dt" sz="half" idx="2"/>
          </p:nvPr>
        </p:nvSpPr>
        <p:spPr>
          <a:xfrm>
            <a:off y="6356350" x="6362700"/>
            <a:ext cy="365125" cx="2085975"/>
          </a:xfrm>
          <a:prstGeom prst="rect">
            <a:avLst/>
          </a:prstGeom>
          <a:ln>
            <a:noFill/>
          </a:ln>
        </p:spPr>
        <p:txBody>
          <a:bodyPr rIns="45720" numCol="1" anchor="ctr"/>
          <a:lstStyle/>
          <a:p>
            <a:endParaRPr/>
          </a:p>
        </p:txBody>
      </p:sp>
      <p:sp>
        <p:nvSpPr>
          <p:cNvPr name="Text Box 16" id="16"/>
          <p:cNvSpPr>
            <a:spLocks/>
          </p:cNvSpPr>
          <p:nvPr>
            <p:ph type="ftr" sz="quarter" idx="3"/>
          </p:nvPr>
        </p:nvSpPr>
        <p:spPr>
          <a:xfrm>
            <a:off y="6356350" x="658812"/>
            <a:ext cy="365125" cx="2847975"/>
          </a:xfrm>
          <a:prstGeom prst="rect">
            <a:avLst/>
          </a:prstGeom>
          <a:ln>
            <a:noFill/>
          </a:ln>
        </p:spPr>
        <p:txBody>
          <a:bodyPr numCol="1" lIns="45720" anchor="ctr"/>
          <a:lstStyle/>
          <a:p>
            <a:endParaRPr/>
          </a:p>
        </p:txBody>
      </p:sp>
      <p:sp>
        <p:nvSpPr>
          <p:cNvPr name="Text Box 17" id="17"/>
          <p:cNvSpPr>
            <a:spLocks/>
          </p:cNvSpPr>
          <p:nvPr>
            <p:ph type="sldNum" sz="quarter" idx="4"/>
          </p:nvPr>
        </p:nvSpPr>
        <p:spPr>
          <a:xfrm>
            <a:off y="6356350" x="8543925"/>
            <a:ext cy="365125" cx="561975"/>
          </a:xfrm>
          <a:prstGeom prst="rect">
            <a:avLst/>
          </a:prstGeom>
          <a:ln>
            <a:noFill/>
          </a:ln>
        </p:spPr>
        <p:txBody>
          <a:bodyPr rIns="45720" numCol="1" lIns="27432" anchor="ctr"/>
          <a:lstStyle/>
          <a:p>
            <a:pPr/>
            <a:r>
              <a:rPr sz="1200" smtClean="0" lang="en-US" dirty="0">
                <a:solidFill>
                  <a:srgbClr val="595959"/>
                </a:solidFill>
                <a:latin charset="0" typeface="Century Gothic"/>
              </a:rPr>
              <a:t>*</a:t>
            </a:r>
          </a:p>
        </p:txBody>
      </p:sp>
    </p:spTree>
  </p:cSld>
  <p:clrMap tx1="dk1" tx2="dk2" bg1="lt1" accent6="accent6" bg2="lt2" accent5="accent5" accent4="accent4" accent3="accent3" folHlink="folHlink" accent2="accent2" hlink="hlink" accent1="accent1"/>
  <p:sldLayoutIdLst>
    <p:sldLayoutId r:id="rId3" id="2147483659"/>
    <p:sldLayoutId r:id="rId4" id="2147483660"/>
    <p:sldLayoutId r:id="rId5" id="2147483661"/>
    <p:sldLayoutId r:id="rId6" id="2147483662"/>
    <p:sldLayoutId r:id="rId7" id="2147483663"/>
    <p:sldLayoutId r:id="rId8" id="2147483664"/>
    <p:sldLayoutId r:id="rId9" id="2147483665"/>
    <p:sldLayoutId r:id="rId10" id="2147483666"/>
    <p:sldLayoutId r:id="rId11" id="2147483667"/>
    <p:sldLayoutId r:id="rId12" id="2147483668"/>
    <p:sldLayoutId r:id="rId13" id="2147483669"/>
  </p:sldLayoutIdLst>
  <p:txStyles>
    <p:titleStyle>
      <a:lvl1pPr fontAlgn="base" rtl="0" marL="0" indent="0" algn="ctr" defTabSz="914400">
        <a:lnSpc>
          <a:spcPts val="5800"/>
        </a:lnSpc>
        <a:spcBef>
          <a:spcPct val="0"/>
        </a:spcBef>
        <a:spcAft>
          <a:spcPct val="0"/>
        </a:spcAft>
        <a:buNone/>
        <a:defRPr u="none" sz="5400" lang="en-US" smtClean="0" i="0" dirty="0" baseline="0" b="0">
          <a:solidFill>
            <a:schemeClr val="tx2"/>
          </a:solidFill>
          <a:latin charset="0" typeface="Palatino Linotype"/>
          <a:ea charset="-128" typeface="ＭＳ Ｐゴシック"/>
        </a:defRPr>
      </a:lvl1pPr>
    </p:titleStyle>
    <p:bodyStyle>
      <a:lvl1pPr fontAlgn="base" rtl="0" marL="342900" indent="-342900" algn="l" defTabSz="914400">
        <a:lnSpc>
          <a:spcPct val="100000"/>
        </a:lnSpc>
        <a:spcBef>
          <a:spcPct val="20000"/>
        </a:spcBef>
        <a:spcAft>
          <a:spcPct val="0"/>
        </a:spcAft>
        <a:buFont charset="0" typeface="Arial"/>
        <a:buChar char="•"/>
        <a:defRPr u="none" sz="2400" lang="en-US" smtClean="0" i="0" dirty="0" baseline="0" b="0">
          <a:solidFill>
            <a:srgbClr val="7F7F7F"/>
          </a:solidFill>
          <a:latin charset="0" typeface="Century Gothic"/>
          <a:ea charset="-128" typeface="ＭＳ Ｐゴシック"/>
        </a:defRPr>
      </a:lvl1pPr>
      <a:lvl2pPr marL="742950" indent="-285750">
        <a:lnSpc>
          <a:spcPct val="100000"/>
        </a:lnSpc>
        <a:spcBef>
          <a:spcPct val="20000"/>
        </a:spcBef>
        <a:spcAft>
          <a:spcPct val="0"/>
        </a:spcAft>
        <a:buFont charset="0" typeface="Courier New"/>
        <a:buChar char="o"/>
        <a:defRPr u="none" sz="1600" lang="en-US" smtClean="0" i="0" dirty="0" b="0">
          <a:solidFill>
            <a:srgbClr val="7F7F7F"/>
          </a:solidFill>
          <a:latin charset="0" typeface="Century Gothic"/>
        </a:defRPr>
      </a:lvl2pPr>
      <a:lvl3pPr marL="1143000" indent="-228600">
        <a:lnSpc>
          <a:spcPct val="100000"/>
        </a:lnSpc>
        <a:spcBef>
          <a:spcPct val="20000"/>
        </a:spcBef>
        <a:spcAft>
          <a:spcPct val="0"/>
        </a:spcAft>
        <a:buFont charset="0" typeface="Arial"/>
        <a:buChar char="•"/>
        <a:defRPr u="none" sz="1600" lang="en-US" smtClean="0" i="0" dirty="0" b="0">
          <a:solidFill>
            <a:srgbClr val="7F7F7F"/>
          </a:solidFill>
          <a:latin charset="0" typeface="Century Gothic"/>
        </a:defRPr>
      </a:lvl3pPr>
      <a:lvl4pPr marL="1600200" indent="-228600">
        <a:lnSpc>
          <a:spcPct val="100000"/>
        </a:lnSpc>
        <a:spcBef>
          <a:spcPct val="20000"/>
        </a:spcBef>
        <a:spcAft>
          <a:spcPct val="0"/>
        </a:spcAft>
        <a:buFont charset="0" typeface="Courier New"/>
        <a:buChar char="o"/>
        <a:defRPr u="none" sz="1600" lang="en-US" smtClean="0" i="0" dirty="0" b="0">
          <a:solidFill>
            <a:srgbClr val="7F7F7F"/>
          </a:solidFill>
          <a:latin charset="0" typeface="Century Gothic"/>
        </a:defRPr>
      </a:lvl4pPr>
      <a:lvl5pPr marL="2057400" indent="-228600">
        <a:lnSpc>
          <a:spcPct val="100000"/>
        </a:lnSpc>
        <a:spcBef>
          <a:spcPct val="20000"/>
        </a:spcBef>
        <a:spcAft>
          <a:spcPct val="0"/>
        </a:spcAft>
        <a:buFont charset="0" typeface="Arial"/>
        <a:buChar char="•"/>
        <a:defRPr u="none" sz="1600" lang="en-US" smtClean="0" i="0" dirty="0" b="0">
          <a:solidFill>
            <a:srgbClr val="7F7F7F"/>
          </a:solidFill>
          <a:latin charset="0" typeface="Century Gothic"/>
        </a:defRPr>
      </a:lvl5pPr>
    </p:bodyStyle>
    <p:otherStyle>
      <a:lvl1pPr fontAlgn="base" rtl="0" marL="0" indent="0" algn="l" defTabSz="914400">
        <a:lnSpc>
          <a:spcPct val="100000"/>
        </a:lnSpc>
        <a:spcBef>
          <a:spcPct val="0"/>
        </a:spcBef>
        <a:spcAft>
          <a:spcPct val="0"/>
        </a:spcAft>
        <a:buNone/>
        <a:defRPr u="none" sz="1800" lang="en-US" smtClean="0" i="0" dirty="0" baseline="0" b="0">
          <a:solidFill>
            <a:schemeClr val="tx1"/>
          </a:solidFill>
          <a:latin charset="0" typeface="Palatino Linotype"/>
          <a:ea charset="-128" typeface="ＭＳ Ｐゴシック"/>
        </a:defRPr>
      </a:lvl1pPr>
      <a:lvl2pPr marL="457200" indent="0">
        <a:lnSpc>
          <a:spcPct val="100000"/>
        </a:lnSpc>
        <a:spcBef>
          <a:spcPct val="0"/>
        </a:spcBef>
        <a:spcAft>
          <a:spcPct val="0"/>
        </a:spcAft>
        <a:buNone/>
        <a:defRPr u="none" sz="1800" lang="en-US" smtClean="0" i="0" dirty="0" b="0">
          <a:solidFill>
            <a:schemeClr val="tx1"/>
          </a:solidFill>
          <a:latin charset="0" typeface="Palatino Linotype"/>
        </a:defRPr>
      </a:lvl2pPr>
      <a:lvl3pPr marL="914400" indent="0">
        <a:lnSpc>
          <a:spcPct val="100000"/>
        </a:lnSpc>
        <a:spcBef>
          <a:spcPct val="0"/>
        </a:spcBef>
        <a:spcAft>
          <a:spcPct val="0"/>
        </a:spcAft>
        <a:buNone/>
        <a:defRPr u="none" sz="1800" lang="en-US" smtClean="0" i="0" dirty="0" b="0">
          <a:solidFill>
            <a:schemeClr val="tx1"/>
          </a:solidFill>
          <a:latin charset="0" typeface="Palatino Linotype"/>
        </a:defRPr>
      </a:lvl3pPr>
      <a:lvl4pPr marL="1371600" indent="0">
        <a:lnSpc>
          <a:spcPct val="100000"/>
        </a:lnSpc>
        <a:spcBef>
          <a:spcPct val="0"/>
        </a:spcBef>
        <a:spcAft>
          <a:spcPct val="0"/>
        </a:spcAft>
        <a:buNone/>
        <a:defRPr u="none" sz="1800" lang="en-US" smtClean="0" i="0" dirty="0" b="0">
          <a:solidFill>
            <a:schemeClr val="tx1"/>
          </a:solidFill>
          <a:latin charset="0" typeface="Palatino Linotype"/>
        </a:defRPr>
      </a:lvl4pPr>
      <a:lvl5pPr marL="1828800" indent="0">
        <a:lnSpc>
          <a:spcPct val="100000"/>
        </a:lnSpc>
        <a:spcBef>
          <a:spcPct val="0"/>
        </a:spcBef>
        <a:spcAft>
          <a:spcPct val="0"/>
        </a:spcAft>
        <a:buNone/>
        <a:defRPr u="none" sz="1800" lang="en-US" smtClean="0" i="0" dirty="0" b="0">
          <a:solidFill>
            <a:schemeClr val="tx1"/>
          </a:solidFill>
          <a:latin charset="0" typeface="Palatino Linotype"/>
        </a:defRPr>
      </a:lvl5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media/image3.jpeg" Type="http://schemas.openxmlformats.org/officeDocument/2006/relationships/image" Id="rId4"/><Relationship Target="../media/image2.jpeg" Type="http://schemas.openxmlformats.org/officeDocument/2006/relationships/image" Id="rId3"/><Relationship Target="../notesSlides/notesSlide7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8.xml.rels><?xml version="1.0" encoding="UTF-8" standalone="yes"?><Relationships xmlns="http://schemas.openxmlformats.org/package/2006/relationships"><Relationship Target="../media/image4.jpeg" Type="http://schemas.openxmlformats.org/officeDocument/2006/relationships/image" Id="rId3"/><Relationship Target="../notesSlides/notesSlide8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media/image5.jpeg" Type="http://schemas.openxmlformats.org/officeDocument/2006/relationships/image" Id="rId3"/><Relationship Target="../notesSlides/notesSlide9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media/image6.jpeg" Type="http://schemas.openxmlformats.org/officeDocument/2006/relationships/image" Id="rId3"/><Relationship Target="../notesSlides/notesSlide10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media/image8.jpeg" Type="http://schemas.openxmlformats.org/officeDocument/2006/relationships/image" Id="rId4"/><Relationship Target="../media/image7.jpeg" Type="http://schemas.openxmlformats.org/officeDocument/2006/relationships/image" Id="rId3"/><Relationship Target="../notesSlides/notesSlide11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media/image10.jpeg" Type="http://schemas.openxmlformats.org/officeDocument/2006/relationships/image" Id="rId4"/><Relationship Target="../media/image9.jpeg" Type="http://schemas.openxmlformats.org/officeDocument/2006/relationships/image" Id="rId3"/><Relationship Target="../notesSlides/notesSlide12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media/image11.png" Type="http://schemas.openxmlformats.org/officeDocument/2006/relationships/image" Id="rId3"/><Relationship Target="../notesSlides/notesSlide13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6.xml.rels><?xml version="1.0" encoding="UTF-8" standalone="yes"?><Relationships xmlns="http://schemas.openxmlformats.org/package/2006/relationships"><Relationship Target="../media/image12.jpeg" Type="http://schemas.openxmlformats.org/officeDocument/2006/relationships/image" Id="rId3"/><Relationship Target="../notesSlides/notesSlide16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8.xml.rels><?xml version="1.0" encoding="UTF-8" standalone="yes"?><Relationships xmlns="http://schemas.openxmlformats.org/package/2006/relationships"><Relationship Target="../media/image15.jpeg" Type="http://schemas.openxmlformats.org/officeDocument/2006/relationships/image" Id="rId5"/><Relationship Target="../media/image14.jpeg" Type="http://schemas.openxmlformats.org/officeDocument/2006/relationships/image" Id="rId4"/><Relationship Target="../media/image13.jpeg" Type="http://schemas.openxmlformats.org/officeDocument/2006/relationships/image" Id="rId3"/><Relationship Target="../notesSlides/notesSlide18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19.xml.rels><?xml version="1.0" encoding="UTF-8" standalone="yes"?><Relationships xmlns="http://schemas.openxmlformats.org/package/2006/relationships"><Relationship Target="../media/image17.jpeg" Type="http://schemas.openxmlformats.org/officeDocument/2006/relationships/image" Id="rId4"/><Relationship Target="../media/image16.jpeg" Type="http://schemas.openxmlformats.org/officeDocument/2006/relationships/image" Id="rId3"/><Relationship Target="../notesSlides/notesSlide19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23.xml.rels><?xml version="1.0" encoding="UTF-8" standalone="yes"?><Relationships xmlns="http://schemas.openxmlformats.org/package/2006/relationships"><Relationship Target="../media/image19.jpeg" Type="http://schemas.openxmlformats.org/officeDocument/2006/relationships/image" Id="rId3"/><Relationship Target="../media/image18.jpeg" Type="http://schemas.openxmlformats.org/officeDocument/2006/relationships/image" Id="rId2"/><Relationship Target="../slideLayouts/slideLayout7.xml" Type="http://schemas.openxmlformats.org/officeDocument/2006/relationships/slideLayout" Id="rId1"/></Relationships>
</file>

<file path=ppt/slides/_rels/slide24.xml.rels><?xml version="1.0" encoding="UTF-8" standalone="yes"?><Relationships xmlns="http://schemas.openxmlformats.org/package/2006/relationships"><Relationship Target="../media/image20.jpeg" Type="http://schemas.openxmlformats.org/officeDocument/2006/relationships/image" Id="rId2"/><Relationship Target="../slideLayouts/slideLayout7.xml" Type="http://schemas.openxmlformats.org/officeDocument/2006/relationships/slideLayout" Id="rId1"/></Relationships>
</file>

<file path=ppt/slides/_rels/slide25.xml.rels><?xml version="1.0" encoding="UTF-8" standalone="yes"?><Relationships xmlns="http://schemas.openxmlformats.org/package/2006/relationships"><Relationship Target="../slideLayouts/slideLayout7.xml" Type="http://schemas.openxmlformats.org/officeDocument/2006/relationships/slideLayout" Id="rId1"/></Relationships>
</file>

<file path=ppt/slides/_rels/slide26.xml.rels><?xml version="1.0" encoding="UTF-8" standalone="yes"?><Relationships xmlns="http://schemas.openxmlformats.org/package/2006/relationships"><Relationship Target="../slideLayouts/slideLayout7.xml" Type="http://schemas.openxmlformats.org/officeDocument/2006/relationships/slideLayout" Id="rId1"/></Relationships>
</file>

<file path=ppt/slides/_rels/slide27.xml.rels><?xml version="1.0" encoding="UTF-8" standalone="yes"?><Relationships xmlns="http://schemas.openxmlformats.org/package/2006/relationships"><Relationship Target="../slideLayouts/slideLayout7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24" id="24"/>
          <p:cNvSpPr>
            <a:spLocks/>
          </p:cNvSpPr>
          <p:nvPr>
            <p:ph type="ctrTitle"/>
          </p:nvPr>
        </p:nvSpPr>
        <p:spPr>
          <a:xfrm>
            <a:off y="908050" x="468312"/>
            <a:ext cy="3168650" cx="8280400"/>
          </a:xfrm>
          <a:prstGeom prst="rect">
            <a:avLst/>
          </a:prstGeom>
        </p:spPr>
        <p:txBody>
          <a:bodyPr tIns="45720" wrap="square" rIns="91440" numCol="1" lIns="91440" bIns="45720" anchor="b"/>
          <a:lstStyle>
            <a:lvl1pPr>
              <a:defRPr smtClean="0" lang="en-US" dirty="0"/>
            </a:lvl1pPr>
          </a:lstStyle>
          <a:p>
            <a:pPr>
              <a:lnSpc>
                <a:spcPct val="100000"/>
              </a:lnSpc>
            </a:pPr>
            <a:r>
              <a:rPr sz="6600" smtClean="0" lang="en-US" dirty="0">
                <a:solidFill>
                  <a:schemeClr val="tx1"/>
                </a:solidFill>
                <a:effectLst>
                  <a:outerShdw dist="38100" dir="2700000" algn="tl" blurRad="38100">
                    <a:srgbClr val="C0C0C0"/>
                  </a:outerShdw>
                </a:effectLst>
              </a:rPr>
              <a:t>RESTAURAÇÃO DOS SONHOS</a:t>
            </a:r>
          </a:p>
        </p:txBody>
      </p:sp>
    </p:spTree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25" id="25"/>
          <p:cNvSpPr>
            <a:spLocks/>
          </p:cNvSpPr>
          <p:nvPr>
            <p:ph type="obj"/>
          </p:nvPr>
        </p:nvSpPr>
        <p:spPr>
          <a:xfrm>
            <a:off y="809625" x="250825"/>
            <a:ext cy="6148387" cx="8424862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0" indent="0">
              <a:buNone/>
            </a:pPr>
            <a:r>
              <a:rPr sz="4000" smtClean="0" lang="en-US" dirty="0" b="1">
                <a:latin charset="0" typeface="Constantia"/>
              </a:rPr>
              <a:t>	UM SONHO</a:t>
            </a:r>
          </a:p>
          <a:p>
            <a:pPr marL="0" indent="0"/>
            <a:r>
              <a:rPr sz="35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onstantia"/>
              </a:rPr>
              <a:t>Antes de você nascer, Deus sonhou com a sua vida; ele mesmo lhe formou com um propósito e uma missão.</a:t>
            </a:r>
          </a:p>
          <a:p>
            <a:pPr marL="0" indent="0"/>
            <a:endParaRPr sz="3500" smtClean="0" lang="en-US" dirty="0">
              <a:effectLst>
                <a:outerShdw dist="38100" dir="2700000" algn="tl" blurRad="38100">
                  <a:srgbClr val="C0C0C0"/>
                </a:outerShdw>
              </a:effectLst>
              <a:latin charset="0" typeface="Constantia"/>
            </a:endParaRPr>
          </a:p>
          <a:p>
            <a:pPr marL="0" indent="0"/>
            <a:r>
              <a:rPr sz="3200" lang="en-US" smtClean="0" i="1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Times New Roman"/>
                <a:ea charset="-128" typeface="HGS明朝E"/>
              </a:rPr>
              <a:t>“</a:t>
            </a:r>
            <a:r>
              <a:rPr sz="3200" lang="en-US" smtClean="0" i="1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Times New Roman"/>
              </a:rPr>
              <a:t>Os teus olhos me viram a substância ainda informe, e no teu livro foram escritos todos os meus dias, cada um deles escrito e determinado, quando nem um deles havia ainda.</a:t>
            </a:r>
            <a:r>
              <a:rPr sz="3200" lang="en-US" smtClean="0" i="1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Times New Roman"/>
                <a:ea charset="-128" typeface="HGS明朝E"/>
              </a:rPr>
              <a:t>”</a:t>
            </a:r>
            <a:r>
              <a:rPr sz="3200" lang="en-US" smtClean="0" i="1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Times New Roman"/>
              </a:rPr>
              <a:t> Salmos 139.16</a:t>
            </a:r>
          </a:p>
        </p:txBody>
      </p:sp>
      <p:sp>
        <p:nvSpPr>
          <p:cNvPr name="Text Box 26" id="26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27" id="27"/>
          <p:cNvSpPr>
            <a:spLocks/>
          </p:cNvSpPr>
          <p:nvPr>
            <p:ph type="obj"/>
          </p:nvPr>
        </p:nvSpPr>
        <p:spPr>
          <a:xfrm>
            <a:off y="809625" x="0"/>
            <a:ext cy="6148387" cx="8424862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/>
            <a:r>
              <a:rPr sz="4000" smtClean="0" lang="en-US" dirty="0" b="1">
                <a:latin charset="0" typeface="Constantia"/>
              </a:rPr>
              <a:t>NA CRIAÇÃO</a:t>
            </a:r>
          </a:p>
          <a:p>
            <a:pPr marL="342900" indent="-342900"/>
            <a:endParaRPr sz="2000" smtClean="0" lang="en-US" dirty="0" b="1">
              <a:latin charset="0" typeface="Constantia"/>
            </a:endParaRPr>
          </a:p>
          <a:p>
            <a:pPr marL="342900" indent="-342900"/>
            <a:r>
              <a:rPr sz="42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onstantia"/>
              </a:rPr>
              <a:t>Jardim do Éden</a:t>
            </a:r>
          </a:p>
          <a:p>
            <a:pPr marL="342900" indent="-342900"/>
            <a:r>
              <a:rPr sz="2800" lang="en-US" smtClean="0" i="1" dirty="0">
                <a:latin charset="0" typeface="Constantia"/>
                <a:ea charset="-128" typeface="HGS明朝E"/>
              </a:rPr>
              <a:t>“</a:t>
            </a:r>
            <a:r>
              <a:rPr sz="2800" lang="en-US" smtClean="0" i="1" dirty="0">
                <a:latin charset="0" typeface="Constantia"/>
              </a:rPr>
              <a:t>Então, formou o SENHOR Deus ao homem do pó da terra e lhe soprou nas narinas p fôlego de vida, e o homem passou a ser alma vivente. E plantou o SENHOR Deus um jardim no Éden, na direção do Oriente, e pôs nele o homem que havia formado.</a:t>
            </a:r>
            <a:r>
              <a:rPr sz="2800" lang="en-US" smtClean="0" i="1" dirty="0">
                <a:latin charset="0" typeface="Constantia"/>
                <a:ea charset="-128" typeface="HGS明朝E"/>
              </a:rPr>
              <a:t>”</a:t>
            </a:r>
            <a:r>
              <a:rPr sz="2800" smtClean="0" lang="en-US" dirty="0">
                <a:latin charset="0" typeface="Constantia"/>
              </a:rPr>
              <a:t> Gn 2: 7:8</a:t>
            </a:r>
          </a:p>
          <a:p>
            <a:pPr marL="342900" indent="-342900"/>
            <a:r>
              <a:rPr sz="2800" smtClean="0" lang="en-US" dirty="0">
                <a:latin charset="0" typeface="Constantia"/>
              </a:rPr>
              <a:t>Comunhão, Abundância, Vida plena</a:t>
            </a:r>
          </a:p>
        </p:txBody>
      </p:sp>
      <p:sp>
        <p:nvSpPr>
          <p:cNvPr name="Text Box 28" id="28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29" id="29"/>
          <p:cNvSpPr>
            <a:spLocks/>
          </p:cNvSpPr>
          <p:nvPr>
            <p:ph type="obj"/>
          </p:nvPr>
        </p:nvSpPr>
        <p:spPr>
          <a:xfrm>
            <a:off y="809625" x="0"/>
            <a:ext cy="6148387" cx="8424862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/>
            <a:r>
              <a:rPr sz="4000" smtClean="0" lang="en-US" dirty="0" b="1">
                <a:latin charset="0" typeface="Constantia"/>
              </a:rPr>
              <a:t>O LADRÃO</a:t>
            </a:r>
          </a:p>
          <a:p>
            <a:pPr marL="342900" indent="-342900"/>
            <a:endParaRPr sz="4000" smtClean="0" lang="en-US" dirty="0" b="1">
              <a:latin charset="0" typeface="Constantia"/>
            </a:endParaRPr>
          </a:p>
          <a:p>
            <a:pPr marL="342900" indent="-342900"/>
            <a:r>
              <a:rPr sz="4000" smtClean="0" lang="en-US" dirty="0">
                <a:latin charset="0" typeface="Constantia"/>
              </a:rPr>
              <a:t>João 10:10  O ladrão vem somente para </a:t>
            </a:r>
            <a:r>
              <a:rPr u="sng" sz="4000" smtClean="0" lang="en-US" dirty="0">
                <a:latin charset="0" typeface="Constantia"/>
              </a:rPr>
              <a:t>roubar</a:t>
            </a:r>
            <a:r>
              <a:rPr sz="4000" smtClean="0" lang="en-US" dirty="0">
                <a:latin charset="0" typeface="Constantia"/>
              </a:rPr>
              <a:t>, </a:t>
            </a:r>
            <a:r>
              <a:rPr u="sng" sz="4000" smtClean="0" lang="en-US" dirty="0">
                <a:latin charset="0" typeface="Constantia"/>
              </a:rPr>
              <a:t>mata</a:t>
            </a:r>
            <a:r>
              <a:rPr sz="4000" smtClean="0" lang="en-US" dirty="0">
                <a:latin charset="0" typeface="Constantia"/>
              </a:rPr>
              <a:t>r e </a:t>
            </a:r>
            <a:r>
              <a:rPr u="sng" sz="4000" smtClean="0" lang="en-US" dirty="0">
                <a:latin charset="0" typeface="Constantia"/>
              </a:rPr>
              <a:t>destruir</a:t>
            </a:r>
            <a:r>
              <a:rPr sz="4000" smtClean="0" lang="en-US" dirty="0">
                <a:latin charset="0" typeface="Constantia"/>
              </a:rPr>
              <a:t>; eu vim para que tenham vida e a tenham em abundância.</a:t>
            </a:r>
          </a:p>
        </p:txBody>
      </p:sp>
      <p:sp>
        <p:nvSpPr>
          <p:cNvPr name="Text Box 30" id="30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31" id="31"/>
          <p:cNvSpPr>
            <a:spLocks/>
          </p:cNvSpPr>
          <p:nvPr>
            <p:ph type="obj"/>
          </p:nvPr>
        </p:nvSpPr>
        <p:spPr>
          <a:xfrm>
            <a:off y="838200" x="250825"/>
            <a:ext cy="5543550" cx="8893175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/>
            <a:r>
              <a:rPr sz="3600" smtClean="0" lang="en-US" dirty="0">
                <a:latin charset="0" typeface="Constantia"/>
              </a:rPr>
              <a:t>Quem não vive os sonhos de Deus, vive sem propósito.</a:t>
            </a:r>
          </a:p>
          <a:p>
            <a:pPr marL="342900" indent="-342900"/>
            <a:endParaRPr sz="3600" smtClean="0" lang="en-US" dirty="0">
              <a:latin charset="0" typeface="Constantia"/>
            </a:endParaRPr>
          </a:p>
          <a:p>
            <a:pPr marL="342900" indent="-342900"/>
            <a:r>
              <a:rPr sz="3600" smtClean="0" lang="en-US" dirty="0">
                <a:latin charset="0" typeface="Constantia"/>
              </a:rPr>
              <a:t>Você veio ao mundo por causa de um propósito </a:t>
            </a:r>
            <a:r>
              <a:rPr u="sng" sz="3600" smtClean="0" lang="en-US" dirty="0" b="1">
                <a:latin charset="0" typeface="Constantia"/>
              </a:rPr>
              <a:t>Divino eterno</a:t>
            </a:r>
            <a:r>
              <a:rPr sz="3600" smtClean="0" lang="en-US" dirty="0">
                <a:latin charset="0" typeface="Constantia"/>
              </a:rPr>
              <a:t>.</a:t>
            </a:r>
          </a:p>
          <a:p>
            <a:pPr marL="342900" indent="-342900"/>
            <a:endParaRPr sz="3600" smtClean="0" lang="en-US" dirty="0">
              <a:latin charset="0" typeface="Constantia"/>
            </a:endParaRPr>
          </a:p>
          <a:p>
            <a:pPr marL="342900" indent="-342900"/>
            <a:r>
              <a:rPr sz="3600" smtClean="0" lang="en-US" dirty="0">
                <a:latin charset="0" typeface="Constantia"/>
              </a:rPr>
              <a:t>Sinônimo de propósito divino eterno: </a:t>
            </a:r>
            <a:r>
              <a:rPr u="sng" sz="3600" smtClean="0" lang="en-US" dirty="0" b="1">
                <a:latin charset="0" typeface="Constantia"/>
              </a:rPr>
              <a:t>Sonhos de Deus</a:t>
            </a:r>
            <a:r>
              <a:rPr sz="3600" smtClean="0" lang="en-US" dirty="0">
                <a:latin charset="0" typeface="Constantia"/>
              </a:rPr>
              <a:t>.</a:t>
            </a:r>
          </a:p>
        </p:txBody>
      </p:sp>
      <p:sp>
        <p:nvSpPr>
          <p:cNvPr name="Text Box 32" id="32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33" id="33"/>
          <p:cNvSpPr>
            <a:spLocks/>
          </p:cNvSpPr>
          <p:nvPr>
            <p:ph type="title"/>
          </p:nvPr>
        </p:nvSpPr>
        <p:spPr>
          <a:xfrm>
            <a:off y="606425" x="457200"/>
            <a:ext cy="706437" cx="822960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37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A Restauração dos Sonhos</a:t>
            </a:r>
          </a:p>
        </p:txBody>
      </p:sp>
      <p:sp>
        <p:nvSpPr>
          <p:cNvPr name="Text Box 34" id="34"/>
          <p:cNvSpPr>
            <a:spLocks/>
          </p:cNvSpPr>
          <p:nvPr>
            <p:ph type="obj"/>
          </p:nvPr>
        </p:nvSpPr>
        <p:spPr>
          <a:xfrm>
            <a:off y="1384300" x="250825"/>
            <a:ext cy="5429250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/>
            <a:r>
              <a:rPr sz="4000" smtClean="0" lang="en-US" dirty="0">
                <a:latin charset="0" typeface="Constantia"/>
                <a:ea charset="-128" typeface="HGS明朝E"/>
              </a:rPr>
              <a:t>“</a:t>
            </a:r>
            <a:r>
              <a:rPr sz="4000" smtClean="0" lang="en-US" dirty="0">
                <a:latin charset="0" typeface="Constantia"/>
              </a:rPr>
              <a:t>O sonhar</a:t>
            </a:r>
            <a:r>
              <a:rPr sz="4000" smtClean="0" lang="en-US" dirty="0">
                <a:latin charset="0" typeface="Constantia"/>
                <a:ea charset="-128" typeface="HGS明朝E"/>
              </a:rPr>
              <a:t>”</a:t>
            </a:r>
            <a:r>
              <a:rPr sz="4000" smtClean="0" lang="en-US" dirty="0">
                <a:latin charset="0" typeface="Constantia"/>
              </a:rPr>
              <a:t> vem de Deus. Ele coloca sonhos em nosso coração para nos impulsionar para o centro da sua vontade. </a:t>
            </a:r>
          </a:p>
          <a:p>
            <a:pPr marL="342900" indent="-342900">
              <a:buNone/>
            </a:pPr>
            <a:endParaRPr smtClean="0" lang="en-US" dirty="0">
              <a:latin charset="0" typeface="Constantia"/>
            </a:endParaRPr>
          </a:p>
          <a:p>
            <a:pPr marL="342900" indent="-342900">
              <a:buNone/>
            </a:pPr>
            <a:r>
              <a:rPr sz="4000" lang="en-US" smtClean="0" i="1" dirty="0">
                <a:latin charset="0" typeface="Times New Roman"/>
              </a:rPr>
              <a:t>Fp. 2:13 “</a:t>
            </a:r>
            <a:r>
              <a:rPr sz="3600" lang="en-US" smtClean="0" i="1" dirty="0">
                <a:latin charset="0" typeface="Times New Roman"/>
              </a:rPr>
              <a:t> porque Deus é quem efetua em vós tanto o querer como o realizar, segundo a sua boa vontade.</a:t>
            </a:r>
            <a:r>
              <a:rPr sz="4000" lang="en-US" smtClean="0" i="1" dirty="0">
                <a:latin charset="0" typeface="Times New Roman"/>
              </a:rPr>
              <a:t>”</a:t>
            </a:r>
          </a:p>
        </p:txBody>
      </p:sp>
      <p:sp>
        <p:nvSpPr>
          <p:cNvPr name="Text Box 35" id="35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36" id="36"/>
          <p:cNvSpPr>
            <a:spLocks/>
          </p:cNvSpPr>
          <p:nvPr>
            <p:ph type="title"/>
          </p:nvPr>
        </p:nvSpPr>
        <p:spPr>
          <a:xfrm>
            <a:off y="635000" x="457200"/>
            <a:ext cy="706437" cx="822960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u="sng" sz="41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</a:rPr>
              <a:t>Sonhos de Infância</a:t>
            </a:r>
          </a:p>
        </p:txBody>
      </p:sp>
      <p:sp>
        <p:nvSpPr>
          <p:cNvPr name="Text Box 37" id="37"/>
          <p:cNvSpPr>
            <a:spLocks/>
          </p:cNvSpPr>
          <p:nvPr>
            <p:ph type="obj"/>
          </p:nvPr>
        </p:nvSpPr>
        <p:spPr>
          <a:xfrm>
            <a:off y="1484312" x="250825"/>
            <a:ext cy="1006475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>
              <a:lnSpc>
                <a:spcPct val="60000"/>
              </a:lnSpc>
            </a:pPr>
            <a:r>
              <a:rPr sz="2600" smtClean="0" lang="en-US" dirty="0">
                <a:latin charset="0" typeface="Constantia"/>
              </a:rPr>
              <a:t>Talvez você já teve sonho de ser:</a:t>
            </a:r>
          </a:p>
          <a:p>
            <a:pPr marL="342900" indent="-342900">
              <a:lnSpc>
                <a:spcPct val="60000"/>
              </a:lnSpc>
            </a:pPr>
            <a:r>
              <a:rPr sz="2600" smtClean="0" lang="en-US" dirty="0">
                <a:latin charset="0" typeface="Constantia"/>
              </a:rPr>
              <a:t>DE SE FORMAR</a:t>
            </a:r>
          </a:p>
          <a:p>
            <a:pPr marL="342900" indent="-342900">
              <a:lnSpc>
                <a:spcPct val="60000"/>
              </a:lnSpc>
            </a:pPr>
            <a:r>
              <a:rPr sz="2600" smtClean="0" lang="en-US" dirty="0">
                <a:latin charset="0" typeface="Constantia"/>
              </a:rPr>
              <a:t>COLAR GRAU</a:t>
            </a:r>
          </a:p>
        </p:txBody>
      </p:sp>
      <p:sp>
        <p:nvSpPr>
          <p:cNvPr name="Text Box 38" id="38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39" id="3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2924175" x="4572000"/>
            <a:ext cy="2706687" cx="3622675"/>
          </a:xfrm>
          <a:prstGeom prst="rect">
            <a:avLst/>
          </a:prstGeom>
          <a:noFill/>
          <a:ln>
            <a:noFill/>
          </a:ln>
        </p:spPr>
      </p:pic>
      <p:pic>
        <p:nvPicPr>
          <p:cNvPr name="Picture 41" id="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y="2871787" x="755650"/>
            <a:ext cy="2789237" cx="3671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43" id="43"/>
          <p:cNvSpPr>
            <a:spLocks/>
          </p:cNvSpPr>
          <p:nvPr>
            <p:ph type="title"/>
          </p:nvPr>
        </p:nvSpPr>
        <p:spPr>
          <a:xfrm>
            <a:off y="620712" x="914400"/>
            <a:ext cy="706437" cx="822960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u="sng" sz="41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Sonhos de Deus</a:t>
            </a:r>
          </a:p>
        </p:txBody>
      </p:sp>
      <p:sp>
        <p:nvSpPr>
          <p:cNvPr name="Text Box 44" id="44"/>
          <p:cNvSpPr>
            <a:spLocks/>
          </p:cNvSpPr>
          <p:nvPr>
            <p:ph type="obj"/>
          </p:nvPr>
        </p:nvSpPr>
        <p:spPr>
          <a:xfrm>
            <a:off y="1385887" x="430212"/>
            <a:ext cy="5472112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>
              <a:lnSpc>
                <a:spcPct val="80000"/>
              </a:lnSpc>
            </a:pPr>
            <a:r>
              <a:rPr sz="3000" smtClean="0" lang="en-US" dirty="0">
                <a:latin charset="0" typeface="Constantia"/>
              </a:rPr>
              <a:t>Talvez você já teve sonho de ser:</a:t>
            </a:r>
          </a:p>
          <a:p>
            <a:pPr marL="342900" indent="-342900">
              <a:lnSpc>
                <a:spcPct val="80000"/>
              </a:lnSpc>
            </a:pPr>
            <a:r>
              <a:rPr sz="3000" smtClean="0" lang="en-US" dirty="0">
                <a:latin charset="0" typeface="Constantia"/>
              </a:rPr>
              <a:t>MÉDICO</a:t>
            </a:r>
          </a:p>
          <a:p>
            <a:pPr marL="342900" indent="-342900">
              <a:lnSpc>
                <a:spcPct val="80000"/>
              </a:lnSpc>
            </a:pPr>
            <a:endParaRPr sz="3000" smtClean="0" lang="en-US" dirty="0">
              <a:latin charset="0" typeface="Constantia"/>
            </a:endParaRPr>
          </a:p>
          <a:p>
            <a:pPr marL="342900" indent="-342900">
              <a:lnSpc>
                <a:spcPct val="80000"/>
              </a:lnSpc>
            </a:pPr>
            <a:endParaRPr sz="3000" smtClean="0" lang="en-US" dirty="0">
              <a:latin charset="0" typeface="Constantia"/>
            </a:endParaRPr>
          </a:p>
        </p:txBody>
      </p:sp>
      <p:sp>
        <p:nvSpPr>
          <p:cNvPr name="Text Box 45" id="45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46" id="4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1773237" x="2987675"/>
            <a:ext cy="4852987" cx="323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48" id="48"/>
          <p:cNvSpPr>
            <a:spLocks/>
          </p:cNvSpPr>
          <p:nvPr>
            <p:ph type="title"/>
          </p:nvPr>
        </p:nvSpPr>
        <p:spPr>
          <a:xfrm>
            <a:off y="620712" x="914400"/>
            <a:ext cy="706437" cx="822960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u="sng" sz="41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Sonhos de Deus</a:t>
            </a:r>
          </a:p>
        </p:txBody>
      </p:sp>
      <p:sp>
        <p:nvSpPr>
          <p:cNvPr name="Text Box 49" id="49"/>
          <p:cNvSpPr>
            <a:spLocks/>
          </p:cNvSpPr>
          <p:nvPr>
            <p:ph type="obj"/>
          </p:nvPr>
        </p:nvSpPr>
        <p:spPr>
          <a:xfrm>
            <a:off y="1385887" x="430212"/>
            <a:ext cy="1035050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>
              <a:lnSpc>
                <a:spcPct val="80000"/>
              </a:lnSpc>
            </a:pPr>
            <a:r>
              <a:rPr sz="3000" smtClean="0" lang="en-US" dirty="0">
                <a:latin charset="0" typeface="Constantia"/>
              </a:rPr>
              <a:t>Talvez você já teve sonho de ser:</a:t>
            </a:r>
          </a:p>
          <a:p>
            <a:pPr marL="342900" indent="-342900">
              <a:lnSpc>
                <a:spcPct val="80000"/>
              </a:lnSpc>
            </a:pPr>
            <a:r>
              <a:rPr sz="3000" smtClean="0" lang="en-US" dirty="0">
                <a:latin charset="0" typeface="Constantia"/>
              </a:rPr>
              <a:t>ADVOGADO OU JUÍZ</a:t>
            </a:r>
          </a:p>
        </p:txBody>
      </p:sp>
      <p:sp>
        <p:nvSpPr>
          <p:cNvPr name="Text Box 50" id="50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51" id="5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2492375" x="1979612"/>
            <a:ext cy="3895725" cx="475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53" id="53"/>
          <p:cNvSpPr>
            <a:spLocks/>
          </p:cNvSpPr>
          <p:nvPr>
            <p:ph type="title"/>
          </p:nvPr>
        </p:nvSpPr>
        <p:spPr>
          <a:xfrm>
            <a:off y="620712" x="914400"/>
            <a:ext cy="706437" cx="822960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u="sng" sz="41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Sonhos de Deus</a:t>
            </a:r>
          </a:p>
        </p:txBody>
      </p:sp>
      <p:sp>
        <p:nvSpPr>
          <p:cNvPr name="Text Box 54" id="54"/>
          <p:cNvSpPr>
            <a:spLocks/>
          </p:cNvSpPr>
          <p:nvPr>
            <p:ph type="obj"/>
          </p:nvPr>
        </p:nvSpPr>
        <p:spPr>
          <a:xfrm>
            <a:off y="1385887" x="430212"/>
            <a:ext cy="5472112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>
              <a:lnSpc>
                <a:spcPct val="80000"/>
              </a:lnSpc>
            </a:pPr>
            <a:r>
              <a:rPr sz="3000" smtClean="0" lang="en-US" dirty="0">
                <a:latin charset="0" typeface="Constantia"/>
              </a:rPr>
              <a:t>Talvez você já teve sonho de ser:</a:t>
            </a:r>
          </a:p>
          <a:p>
            <a:pPr marL="342900" indent="-342900">
              <a:lnSpc>
                <a:spcPct val="80000"/>
              </a:lnSpc>
            </a:pPr>
            <a:r>
              <a:rPr sz="3000" smtClean="0" lang="en-US" dirty="0">
                <a:latin charset="0" typeface="Constantia"/>
              </a:rPr>
              <a:t>SER UM EMPRESÁRIO</a:t>
            </a:r>
          </a:p>
          <a:p>
            <a:pPr marL="342900" indent="-342900">
              <a:lnSpc>
                <a:spcPct val="80000"/>
              </a:lnSpc>
              <a:buNone/>
            </a:pPr>
            <a:endParaRPr sz="3000" smtClean="0" lang="en-US" dirty="0">
              <a:latin charset="0" typeface="Constantia"/>
            </a:endParaRPr>
          </a:p>
          <a:p>
            <a:pPr marL="342900" indent="-342900">
              <a:lnSpc>
                <a:spcPct val="80000"/>
              </a:lnSpc>
              <a:buNone/>
            </a:pPr>
            <a:endParaRPr sz="3000" smtClean="0" lang="en-US" dirty="0">
              <a:latin charset="0" typeface="Constantia"/>
            </a:endParaRPr>
          </a:p>
        </p:txBody>
      </p:sp>
      <p:sp>
        <p:nvSpPr>
          <p:cNvPr name="Text Box 55" id="55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56" id="5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2636837" x="2124075"/>
            <a:ext cy="3225800" cx="4751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58" id="58"/>
          <p:cNvSpPr>
            <a:spLocks/>
          </p:cNvSpPr>
          <p:nvPr>
            <p:ph type="title"/>
          </p:nvPr>
        </p:nvSpPr>
        <p:spPr>
          <a:xfrm>
            <a:off y="620712" x="914400"/>
            <a:ext cy="706437" cx="822960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u="sng" sz="41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Sonhos de Deus</a:t>
            </a:r>
          </a:p>
        </p:txBody>
      </p:sp>
      <p:sp>
        <p:nvSpPr>
          <p:cNvPr name="Text Box 59" id="59"/>
          <p:cNvSpPr>
            <a:spLocks/>
          </p:cNvSpPr>
          <p:nvPr>
            <p:ph type="obj"/>
          </p:nvPr>
        </p:nvSpPr>
        <p:spPr>
          <a:xfrm>
            <a:off y="1485900" x="430212"/>
            <a:ext cy="863600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>
              <a:lnSpc>
                <a:spcPct val="70000"/>
              </a:lnSpc>
            </a:pPr>
            <a:r>
              <a:rPr sz="3000" smtClean="0" lang="en-US" dirty="0">
                <a:latin charset="0" typeface="Constantia"/>
              </a:rPr>
              <a:t>Talvez você já teve sonho de ser:</a:t>
            </a:r>
          </a:p>
          <a:p>
            <a:pPr marL="342900" indent="-342900">
              <a:lnSpc>
                <a:spcPct val="70000"/>
              </a:lnSpc>
            </a:pPr>
            <a:r>
              <a:rPr sz="3000" smtClean="0" lang="en-US" dirty="0">
                <a:latin charset="0" typeface="Constantia"/>
              </a:rPr>
              <a:t>SER PROFESSOR (a)</a:t>
            </a:r>
          </a:p>
        </p:txBody>
      </p:sp>
      <p:sp>
        <p:nvSpPr>
          <p:cNvPr name="Text Box 60" id="60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61" id="6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2924175" x="947737"/>
            <a:ext cy="2808287" cx="3744912"/>
          </a:xfrm>
          <a:prstGeom prst="rect">
            <a:avLst/>
          </a:prstGeom>
          <a:noFill/>
          <a:ln>
            <a:noFill/>
          </a:ln>
        </p:spPr>
      </p:pic>
      <p:pic>
        <p:nvPicPr>
          <p:cNvPr name="Picture 63" id="6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y="2924175" x="4908550"/>
            <a:ext cy="2867025" cx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65" id="65"/>
          <p:cNvSpPr>
            <a:spLocks/>
          </p:cNvSpPr>
          <p:nvPr>
            <p:ph type="title"/>
          </p:nvPr>
        </p:nvSpPr>
        <p:spPr>
          <a:xfrm>
            <a:off y="620712" x="914400"/>
            <a:ext cy="706437" cx="822960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u="sng" sz="41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Sonhos de Deus</a:t>
            </a:r>
          </a:p>
        </p:txBody>
      </p:sp>
      <p:sp>
        <p:nvSpPr>
          <p:cNvPr name="Text Box 66" id="66"/>
          <p:cNvSpPr>
            <a:spLocks/>
          </p:cNvSpPr>
          <p:nvPr>
            <p:ph type="obj"/>
          </p:nvPr>
        </p:nvSpPr>
        <p:spPr>
          <a:xfrm>
            <a:off y="1484312" x="430212"/>
            <a:ext cy="1006475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>
              <a:lnSpc>
                <a:spcPct val="80000"/>
              </a:lnSpc>
            </a:pPr>
            <a:r>
              <a:rPr sz="3000" smtClean="0" lang="en-US" dirty="0">
                <a:latin charset="0" typeface="Constantia"/>
              </a:rPr>
              <a:t>Talvez você já teve sonho de ser:</a:t>
            </a:r>
          </a:p>
          <a:p>
            <a:pPr marL="342900" indent="-342900">
              <a:lnSpc>
                <a:spcPct val="80000"/>
              </a:lnSpc>
            </a:pPr>
            <a:r>
              <a:rPr sz="3000" smtClean="0" lang="en-US" dirty="0">
                <a:latin charset="0" typeface="Constantia"/>
              </a:rPr>
              <a:t>CASAR CONSTRUIR UMA FAMÍLIA</a:t>
            </a:r>
          </a:p>
        </p:txBody>
      </p:sp>
      <p:sp>
        <p:nvSpPr>
          <p:cNvPr name="Text Box 67" id="67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68" id="6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4292600" x="5003800"/>
            <a:ext cy="2254250" cx="3386137"/>
          </a:xfrm>
          <a:prstGeom prst="rect">
            <a:avLst/>
          </a:prstGeom>
          <a:noFill/>
          <a:ln>
            <a:noFill/>
          </a:ln>
        </p:spPr>
      </p:pic>
      <p:pic>
        <p:nvPicPr>
          <p:cNvPr name="Picture 70" id="7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y="2781300" x="539750"/>
            <a:ext cy="3398837" cx="424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72" id="72"/>
          <p:cNvSpPr>
            <a:spLocks/>
          </p:cNvSpPr>
          <p:nvPr>
            <p:ph type="title"/>
          </p:nvPr>
        </p:nvSpPr>
        <p:spPr>
          <a:xfrm>
            <a:off y="620712" x="914400"/>
            <a:ext cy="706437" cx="822960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u="sng" sz="41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Sonhos de Deus</a:t>
            </a:r>
          </a:p>
        </p:txBody>
      </p:sp>
      <p:sp>
        <p:nvSpPr>
          <p:cNvPr name="Text Box 73" id="73"/>
          <p:cNvSpPr>
            <a:spLocks/>
          </p:cNvSpPr>
          <p:nvPr>
            <p:ph type="obj"/>
          </p:nvPr>
        </p:nvSpPr>
        <p:spPr>
          <a:xfrm>
            <a:off y="1485900" x="430212"/>
            <a:ext cy="863600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>
              <a:lnSpc>
                <a:spcPct val="70000"/>
              </a:lnSpc>
            </a:pPr>
            <a:r>
              <a:rPr sz="3000" smtClean="0" lang="en-US" dirty="0">
                <a:latin charset="0" typeface="Constantia"/>
              </a:rPr>
              <a:t>Talvez você já teve sonho de ser:</a:t>
            </a:r>
          </a:p>
          <a:p>
            <a:pPr marL="342900" indent="-342900">
              <a:lnSpc>
                <a:spcPct val="70000"/>
              </a:lnSpc>
            </a:pPr>
            <a:r>
              <a:rPr sz="3000" smtClean="0" lang="en-US" dirty="0">
                <a:latin charset="0" typeface="Constantia"/>
              </a:rPr>
              <a:t>SER UM PASTOR</a:t>
            </a:r>
          </a:p>
        </p:txBody>
      </p:sp>
      <p:sp>
        <p:nvSpPr>
          <p:cNvPr name="Text Box 74" id="74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75" id="7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2636837" x="2124075"/>
            <a:ext cy="3503612" cx="4392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77" id="77"/>
          <p:cNvSpPr>
            <a:spLocks/>
          </p:cNvSpPr>
          <p:nvPr>
            <p:ph type="title"/>
          </p:nvPr>
        </p:nvSpPr>
        <p:spPr>
          <a:xfrm>
            <a:off y="982662" x="323850"/>
            <a:ext cy="792162" cx="836295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49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</a:rPr>
              <a:t>1) Importância dos sonhos</a:t>
            </a:r>
          </a:p>
        </p:txBody>
      </p:sp>
      <p:sp>
        <p:nvSpPr>
          <p:cNvPr name="Text Box 78" id="78"/>
          <p:cNvSpPr>
            <a:spLocks/>
          </p:cNvSpPr>
          <p:nvPr>
            <p:ph type="obj"/>
          </p:nvPr>
        </p:nvSpPr>
        <p:spPr>
          <a:xfrm>
            <a:off y="1916112" x="250825"/>
            <a:ext cy="4681537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342900" indent="-342900"/>
            <a:r>
              <a:rPr sz="3600" smtClean="0" lang="en-US" dirty="0">
                <a:latin charset="0" typeface="Constantia"/>
              </a:rPr>
              <a:t>1. 1. O Sonho é o combustível do Espírito Santo.</a:t>
            </a:r>
          </a:p>
          <a:p>
            <a:pPr marL="342900" indent="-342900"/>
            <a:r>
              <a:rPr sz="3600" smtClean="0" lang="en-US" dirty="0">
                <a:latin charset="0" typeface="Constantia"/>
              </a:rPr>
              <a:t>1. 2. O Sonho trás Esperança</a:t>
            </a:r>
          </a:p>
          <a:p>
            <a:pPr marL="342900" indent="-342900"/>
            <a:r>
              <a:rPr sz="3600" smtClean="0" lang="en-US" dirty="0">
                <a:latin charset="0" typeface="Constantia"/>
              </a:rPr>
              <a:t>1. 3. O Sonho alimenta sua Fé (traz a existência)</a:t>
            </a:r>
          </a:p>
        </p:txBody>
      </p:sp>
      <p:sp>
        <p:nvSpPr>
          <p:cNvPr name="Text Box 79" id="79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80" id="80"/>
          <p:cNvSpPr>
            <a:spLocks/>
          </p:cNvSpPr>
          <p:nvPr>
            <p:ph type="title"/>
          </p:nvPr>
        </p:nvSpPr>
        <p:spPr>
          <a:xfrm>
            <a:off y="476250" x="323850"/>
            <a:ext cy="792162" cx="836295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44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</a:rPr>
              <a:t>2) Fantasia X Sonho</a:t>
            </a:r>
          </a:p>
        </p:txBody>
      </p:sp>
      <p:sp>
        <p:nvSpPr>
          <p:cNvPr name="Text Box 81" id="81"/>
          <p:cNvSpPr>
            <a:spLocks/>
          </p:cNvSpPr>
          <p:nvPr>
            <p:ph type="obj"/>
          </p:nvPr>
        </p:nvSpPr>
        <p:spPr>
          <a:xfrm>
            <a:off y="1169987" x="250825"/>
            <a:ext cy="5688012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sz="4000" smtClean="0" lang="en-US" dirty="0" b="1">
                <a:latin charset="0" typeface="Constantia"/>
              </a:rPr>
              <a:t>A realização de um sonho passa por dois processo:  </a:t>
            </a:r>
            <a:r>
              <a:rPr u="sng" sz="4000" smtClean="0" lang="en-US" dirty="0" b="1">
                <a:solidFill>
                  <a:schemeClr val="folHlink"/>
                </a:solidFill>
                <a:latin charset="0" typeface="Constantia"/>
              </a:rPr>
              <a:t>Preparação</a:t>
            </a:r>
            <a:r>
              <a:rPr sz="4000" smtClean="0" lang="en-US" dirty="0">
                <a:latin charset="0" typeface="Constantia"/>
              </a:rPr>
              <a:t> e  </a:t>
            </a:r>
            <a:r>
              <a:rPr u="sng" sz="4000" smtClean="0" lang="en-US" dirty="0" b="1">
                <a:solidFill>
                  <a:schemeClr val="folHlink"/>
                </a:solidFill>
                <a:latin charset="0" typeface="Constantia"/>
              </a:rPr>
              <a:t>Posse</a:t>
            </a:r>
            <a:r>
              <a:rPr sz="4000" smtClean="0" lang="en-US" dirty="0">
                <a:latin charset="0" typeface="Constantia"/>
              </a:rPr>
              <a:t>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sz="4000" smtClean="0" lang="en-US" dirty="0">
                <a:latin charset="0" typeface="Constantia"/>
              </a:rPr>
              <a:t>Ex. Um sonho de ser médico: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sz="4000" smtClean="0" lang="en-US" dirty="0">
                <a:latin charset="0" typeface="Constantia"/>
              </a:rPr>
              <a:t>Ex. Um sonho de ser usado por Deus no ministério.</a:t>
            </a:r>
          </a:p>
        </p:txBody>
      </p:sp>
      <p:sp>
        <p:nvSpPr>
          <p:cNvPr name="Text Box 82" id="82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83" id="83"/>
          <p:cNvSpPr>
            <a:spLocks/>
          </p:cNvSpPr>
          <p:nvPr>
            <p:ph type="title"/>
          </p:nvPr>
        </p:nvSpPr>
        <p:spPr>
          <a:xfrm>
            <a:off y="692150" x="323850"/>
            <a:ext cy="792162" cx="836295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44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</a:rPr>
              <a:t>2) Fantasia X Sonho</a:t>
            </a:r>
          </a:p>
        </p:txBody>
      </p:sp>
      <p:sp>
        <p:nvSpPr>
          <p:cNvPr name="Text Box 84" id="84"/>
          <p:cNvSpPr>
            <a:spLocks/>
          </p:cNvSpPr>
          <p:nvPr>
            <p:ph type="obj"/>
          </p:nvPr>
        </p:nvSpPr>
        <p:spPr>
          <a:xfrm>
            <a:off y="1412875" x="250825"/>
            <a:ext cy="4464050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>
              <a:buNone/>
            </a:pPr>
            <a:r>
              <a:rPr sz="3600" smtClean="0" lang="en-US" dirty="0" b="1">
                <a:latin charset="0" typeface="Constantia"/>
              </a:rPr>
              <a:t>A Realização do Sonho é fruto do Trabalho. </a:t>
            </a:r>
            <a:r>
              <a:rPr sz="3600" smtClean="0" lang="en-US" dirty="0">
                <a:latin charset="0" typeface="Constantia"/>
              </a:rPr>
              <a:t>Ec 5:3a “</a:t>
            </a:r>
            <a:r>
              <a:rPr sz="2800" smtClean="0" lang="en-US" dirty="0">
                <a:latin charset="0" typeface="Constantia"/>
              </a:rPr>
              <a:t>Porque dos muitos trabalhos vêm os sonhos</a:t>
            </a:r>
            <a:r>
              <a:rPr sz="3600" smtClean="0" lang="en-US" dirty="0">
                <a:latin charset="0" typeface="Constantia"/>
              </a:rPr>
              <a:t>”</a:t>
            </a:r>
          </a:p>
          <a:p>
            <a:pPr marL="609600" indent="-609600">
              <a:buNone/>
            </a:pPr>
            <a:endParaRPr sz="3600" smtClean="0" lang="en-US" dirty="0">
              <a:latin charset="0" typeface="Constantia"/>
            </a:endParaRPr>
          </a:p>
          <a:p>
            <a:pPr marL="609600" indent="-609600">
              <a:buNone/>
            </a:pPr>
            <a:r>
              <a:rPr sz="3600" smtClean="0" lang="en-US" dirty="0" b="1">
                <a:latin charset="0" typeface="Constantia"/>
              </a:rPr>
              <a:t>O Sonho é fruto </a:t>
            </a:r>
          </a:p>
          <a:p>
            <a:pPr marL="609600" indent="-609600">
              <a:buNone/>
            </a:pPr>
            <a:r>
              <a:rPr sz="3600" smtClean="0" lang="en-US" dirty="0" b="1">
                <a:latin charset="0" typeface="Constantia"/>
              </a:rPr>
              <a:t>de um Propósito.</a:t>
            </a:r>
          </a:p>
        </p:txBody>
      </p:sp>
      <p:sp>
        <p:nvSpPr>
          <p:cNvPr name="Text Box 85" id="85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86" id="8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2565400" x="5148262"/>
            <a:ext cy="3235325" cx="277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88" id="88"/>
          <p:cNvSpPr>
            <a:spLocks/>
          </p:cNvSpPr>
          <p:nvPr>
            <p:ph type="title"/>
          </p:nvPr>
        </p:nvSpPr>
        <p:spPr>
          <a:xfrm>
            <a:off y="981075" x="323850"/>
            <a:ext cy="792162" cx="836295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50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</a:rPr>
              <a:t>2) Fantasia X Sonho</a:t>
            </a:r>
          </a:p>
        </p:txBody>
      </p:sp>
      <p:sp>
        <p:nvSpPr>
          <p:cNvPr name="Text Box 89" id="89"/>
          <p:cNvSpPr>
            <a:spLocks/>
          </p:cNvSpPr>
          <p:nvPr>
            <p:ph type="obj"/>
          </p:nvPr>
        </p:nvSpPr>
        <p:spPr>
          <a:xfrm>
            <a:off y="2249487" x="0"/>
            <a:ext cy="3987800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>
              <a:lnSpc>
                <a:spcPct val="80000"/>
              </a:lnSpc>
            </a:pPr>
            <a:r>
              <a:rPr sz="4000" smtClean="0" lang="en-US" dirty="0" b="1">
                <a:latin charset="0" typeface="Constantia"/>
              </a:rPr>
              <a:t>Fantasia: Significado dicionário.</a:t>
            </a:r>
          </a:p>
          <a:p>
            <a:pPr marL="609600" indent="-609600">
              <a:lnSpc>
                <a:spcPct val="80000"/>
              </a:lnSpc>
              <a:buFontTx/>
              <a:buChar char="-"/>
            </a:pPr>
            <a:r>
              <a:rPr sz="3600" lang="en-US" smtClean="0" i="1" dirty="0">
                <a:latin charset="0" typeface="Constantia"/>
              </a:rPr>
              <a:t>capricho injustificável ou descontrolado da vontade ou da imaginação, sem base alguma em realidades concretas; esquisitice, excentricidade</a:t>
            </a:r>
          </a:p>
        </p:txBody>
      </p:sp>
      <p:sp>
        <p:nvSpPr>
          <p:cNvPr name="Text Box 90" id="90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91" id="91"/>
          <p:cNvSpPr>
            <a:spLocks/>
          </p:cNvSpPr>
          <p:nvPr>
            <p:ph type="title"/>
          </p:nvPr>
        </p:nvSpPr>
        <p:spPr>
          <a:xfrm>
            <a:off y="549275" x="0"/>
            <a:ext cy="792162" cx="836295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49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</a:rPr>
              <a:t>2) Fantasia X Sonho</a:t>
            </a:r>
          </a:p>
        </p:txBody>
      </p:sp>
      <p:sp>
        <p:nvSpPr>
          <p:cNvPr name="Text Box 92" id="92"/>
          <p:cNvSpPr>
            <a:spLocks/>
          </p:cNvSpPr>
          <p:nvPr>
            <p:ph type="obj"/>
          </p:nvPr>
        </p:nvSpPr>
        <p:spPr>
          <a:xfrm>
            <a:off y="1458912" x="430212"/>
            <a:ext cy="5399087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>
              <a:lnSpc>
                <a:spcPct val="80000"/>
              </a:lnSpc>
              <a:buNone/>
            </a:pPr>
            <a:r>
              <a:rPr sz="3200" smtClean="0" lang="en-US" dirty="0">
                <a:latin charset="0" typeface="Constantia"/>
              </a:rPr>
              <a:t>	Fantasia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sz="3200" smtClean="0" lang="en-US" dirty="0">
                <a:latin charset="0" typeface="Constantia"/>
              </a:rPr>
              <a:t>Ficar Rico sem trabalho		Mega da Virada</a:t>
            </a:r>
          </a:p>
          <a:p>
            <a:pPr marL="609600" indent="-609600">
              <a:lnSpc>
                <a:spcPct val="80000"/>
              </a:lnSpc>
              <a:buNone/>
            </a:pPr>
            <a:endParaRPr sz="3200" smtClean="0" lang="en-US" dirty="0">
              <a:latin charset="0" typeface="Constantia"/>
            </a:endParaRPr>
          </a:p>
          <a:p>
            <a:pPr marL="609600" indent="-609600">
              <a:lnSpc>
                <a:spcPct val="80000"/>
              </a:lnSpc>
              <a:buNone/>
            </a:pPr>
            <a:endParaRPr sz="3200" smtClean="0" lang="en-US" dirty="0">
              <a:latin charset="0" typeface="Constantia"/>
            </a:endParaRPr>
          </a:p>
          <a:p>
            <a:pPr marL="609600" indent="-609600">
              <a:lnSpc>
                <a:spcPct val="80000"/>
              </a:lnSpc>
              <a:buNone/>
            </a:pPr>
            <a:endParaRPr sz="3200" smtClean="0" lang="en-US" dirty="0">
              <a:latin charset="0" typeface="Constantia"/>
            </a:endParaRPr>
          </a:p>
          <a:p>
            <a:pPr marL="609600" indent="-609600">
              <a:lnSpc>
                <a:spcPct val="80000"/>
              </a:lnSpc>
              <a:buNone/>
            </a:pPr>
            <a:endParaRPr sz="3200" smtClean="0" lang="en-US" dirty="0">
              <a:latin charset="0" typeface="Constantia"/>
            </a:endParaRPr>
          </a:p>
          <a:p>
            <a:pPr marL="609600" indent="-609600">
              <a:lnSpc>
                <a:spcPct val="80000"/>
              </a:lnSpc>
              <a:buNone/>
            </a:pPr>
            <a:endParaRPr sz="3200" smtClean="0" lang="en-US" dirty="0">
              <a:latin charset="0" typeface="Constantia"/>
            </a:endParaRPr>
          </a:p>
          <a:p>
            <a:pPr marL="609600" indent="-609600">
              <a:lnSpc>
                <a:spcPct val="80000"/>
              </a:lnSpc>
              <a:buNone/>
            </a:pPr>
            <a:r>
              <a:rPr sz="3200" smtClean="0" lang="en-US" dirty="0">
                <a:latin charset="0" typeface="Constantia"/>
              </a:rPr>
              <a:t>Casar galã de cinema</a:t>
            </a:r>
          </a:p>
          <a:p>
            <a:pPr marL="609600" indent="-609600">
              <a:lnSpc>
                <a:spcPct val="80000"/>
              </a:lnSpc>
              <a:buNone/>
            </a:pPr>
            <a:endParaRPr sz="3200" smtClean="0" lang="en-US" dirty="0">
              <a:latin charset="0" typeface="Constantia"/>
            </a:endParaRPr>
          </a:p>
          <a:p>
            <a:pPr marL="609600" indent="-609600">
              <a:lnSpc>
                <a:spcPct val="80000"/>
              </a:lnSpc>
              <a:buNone/>
            </a:pPr>
            <a:endParaRPr sz="3200" smtClean="0" lang="en-US" dirty="0">
              <a:latin charset="0" typeface="Constantia"/>
            </a:endParaRPr>
          </a:p>
          <a:p>
            <a:pPr marL="609600" indent="-609600">
              <a:lnSpc>
                <a:spcPct val="80000"/>
              </a:lnSpc>
              <a:buNone/>
            </a:pPr>
            <a:endParaRPr sz="3200" smtClean="0" lang="en-US" dirty="0">
              <a:latin charset="0" typeface="Constantia"/>
            </a:endParaRPr>
          </a:p>
        </p:txBody>
      </p:sp>
      <p:sp>
        <p:nvSpPr>
          <p:cNvPr name="Text Box 93" id="93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94" id="9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2492375" x="5867400"/>
            <a:ext cy="1441450" cx="2559050"/>
          </a:xfrm>
          <a:prstGeom prst="rect">
            <a:avLst/>
          </a:prstGeom>
          <a:noFill/>
          <a:ln>
            <a:noFill/>
          </a:ln>
        </p:spPr>
      </p:pic>
      <p:pic>
        <p:nvPicPr>
          <p:cNvPr name="Picture 96" id="9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y="2420937" x="1187450"/>
            <a:ext cy="1724025" cx="2376487"/>
          </a:xfrm>
          <a:prstGeom prst="rect">
            <a:avLst/>
          </a:prstGeom>
          <a:noFill/>
          <a:ln>
            <a:noFill/>
          </a:ln>
        </p:spPr>
      </p:pic>
      <p:pic>
        <p:nvPicPr>
          <p:cNvPr name="Picture 98" id="98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y="4273550" x="4932362"/>
            <a:ext cy="2584450" cx="2160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00" id="100"/>
          <p:cNvSpPr>
            <a:spLocks/>
          </p:cNvSpPr>
          <p:nvPr>
            <p:ph type="title"/>
          </p:nvPr>
        </p:nvSpPr>
        <p:spPr>
          <a:xfrm>
            <a:off y="549275" x="0"/>
            <a:ext cy="792162" cx="836295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49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</a:rPr>
              <a:t>2) Fantasia X Sonho</a:t>
            </a:r>
          </a:p>
        </p:txBody>
      </p:sp>
      <p:sp>
        <p:nvSpPr>
          <p:cNvPr name="Text Box 101" id="101"/>
          <p:cNvSpPr>
            <a:spLocks/>
          </p:cNvSpPr>
          <p:nvPr>
            <p:ph type="obj"/>
          </p:nvPr>
        </p:nvSpPr>
        <p:spPr>
          <a:xfrm>
            <a:off y="1458912" x="430212"/>
            <a:ext cy="5399087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>
              <a:lnSpc>
                <a:spcPct val="80000"/>
              </a:lnSpc>
              <a:buNone/>
            </a:pPr>
            <a:r>
              <a:rPr sz="3200" smtClean="0" lang="en-US" dirty="0">
                <a:latin charset="0" typeface="Constantia"/>
              </a:rPr>
              <a:t>Exemplo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sz="3200" smtClean="0" lang="en-US" dirty="0">
                <a:latin charset="0" typeface="Constantia"/>
              </a:rPr>
              <a:t>Ficar famoso</a:t>
            </a:r>
          </a:p>
        </p:txBody>
      </p:sp>
      <p:sp>
        <p:nvSpPr>
          <p:cNvPr name="Text Box 102" id="102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103" id="10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4221162" x="539750"/>
            <a:ext cy="2108200" cx="3168650"/>
          </a:xfrm>
          <a:prstGeom prst="rect">
            <a:avLst/>
          </a:prstGeom>
          <a:noFill/>
          <a:ln>
            <a:noFill/>
          </a:ln>
        </p:spPr>
      </p:pic>
      <p:pic>
        <p:nvPicPr>
          <p:cNvPr name="Picture 105" id="10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y="1916112" x="3924300"/>
            <a:ext cy="3348037" cx="446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07" id="107"/>
          <p:cNvSpPr>
            <a:spLocks/>
          </p:cNvSpPr>
          <p:nvPr>
            <p:ph type="title"/>
          </p:nvPr>
        </p:nvSpPr>
        <p:spPr>
          <a:xfrm>
            <a:off y="693737" x="323850"/>
            <a:ext cy="792162" cx="836295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41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3) Exemplos Bíblicos </a:t>
            </a:r>
          </a:p>
        </p:txBody>
      </p:sp>
      <p:sp>
        <p:nvSpPr>
          <p:cNvPr name="Text Box 108" id="108"/>
          <p:cNvSpPr>
            <a:spLocks/>
          </p:cNvSpPr>
          <p:nvPr>
            <p:ph type="obj"/>
          </p:nvPr>
        </p:nvSpPr>
        <p:spPr>
          <a:xfrm>
            <a:off y="1630362" x="250825"/>
            <a:ext cy="4606925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>
              <a:lnSpc>
                <a:spcPct val="90000"/>
              </a:lnSpc>
            </a:pPr>
            <a:r>
              <a:rPr sz="3000" smtClean="0" lang="en-US" dirty="0" b="1">
                <a:latin charset="0" typeface="Constantia"/>
              </a:rPr>
              <a:t>José – Gênesis 37:5-10 e 42:9</a:t>
            </a:r>
          </a:p>
          <a:p>
            <a:pPr lvl="1" marL="990600" indent="-533400">
              <a:lnSpc>
                <a:spcPct val="90000"/>
              </a:lnSpc>
            </a:pPr>
            <a:r>
              <a:rPr sz="1800" smtClean="0" lang="en-US" dirty="0">
                <a:latin charset="0" typeface="Constantia"/>
              </a:rPr>
              <a:t>Gn. 37:5 </a:t>
            </a:r>
            <a:r>
              <a:rPr sz="1800" smtClean="0" lang="en-US" dirty="0">
                <a:latin charset="0" typeface="Constantia"/>
                <a:ea charset="-128" typeface="HGS明朝E"/>
              </a:rPr>
              <a:t>“</a:t>
            </a:r>
            <a:r>
              <a:rPr sz="1800" smtClean="0" lang="en-US" dirty="0">
                <a:latin charset="0" typeface="Constantia"/>
              </a:rPr>
              <a:t>Teve </a:t>
            </a:r>
            <a:r>
              <a:rPr u="sng" sz="1800" lang="en-US" smtClean="0" i="1" dirty="0" b="1">
                <a:latin charset="0" typeface="Constantia"/>
              </a:rPr>
              <a:t>José um sonho</a:t>
            </a:r>
            <a:r>
              <a:rPr sz="1800" smtClean="0" lang="en-US" dirty="0">
                <a:latin charset="0" typeface="Constantia"/>
              </a:rPr>
              <a:t> e o relatou a seus irmãos; por isso, o odiaram ainda mais.</a:t>
            </a:r>
          </a:p>
          <a:p>
            <a:pPr lvl="1" marL="990600" indent="-533400">
              <a:lnSpc>
                <a:spcPct val="90000"/>
              </a:lnSpc>
            </a:pPr>
            <a:r>
              <a:rPr sz="1800" smtClean="0" lang="en-US" dirty="0">
                <a:latin charset="0" typeface="Constantia"/>
              </a:rPr>
              <a:t>6  Pois lhes disse: Rogo-vos, ouvi este </a:t>
            </a:r>
            <a:r>
              <a:rPr u="sng" sz="1800" lang="en-US" smtClean="0" i="1" dirty="0" b="1">
                <a:latin charset="0" typeface="Constantia"/>
              </a:rPr>
              <a:t>sonho</a:t>
            </a:r>
            <a:r>
              <a:rPr sz="1800" smtClean="0" lang="en-US" dirty="0">
                <a:latin charset="0" typeface="Constantia"/>
              </a:rPr>
              <a:t> que tive:</a:t>
            </a:r>
          </a:p>
          <a:p>
            <a:pPr lvl="1" marL="990600" indent="-533400">
              <a:lnSpc>
                <a:spcPct val="90000"/>
              </a:lnSpc>
            </a:pPr>
            <a:r>
              <a:rPr sz="1800" smtClean="0" lang="en-US" dirty="0">
                <a:latin charset="0" typeface="Constantia"/>
              </a:rPr>
              <a:t>7  Atávamos feixes no campo, e eis que o meu feixe se levantou e ficou em pé; e os vossos feixes o rodeavam e se inclinavam perante o meu.</a:t>
            </a:r>
          </a:p>
          <a:p>
            <a:pPr lvl="1" marL="990600" indent="-533400">
              <a:lnSpc>
                <a:spcPct val="90000"/>
              </a:lnSpc>
            </a:pPr>
            <a:r>
              <a:rPr sz="1800" smtClean="0" lang="en-US" dirty="0">
                <a:latin charset="0" typeface="Constantia"/>
              </a:rPr>
              <a:t>8  Então, lhe disseram seus irmãos: Reinarás, com efeito, sobre nós? E sobre nós dominarás realmente? E com isso tanto mais o odiavam, por causa dos seus </a:t>
            </a:r>
            <a:r>
              <a:rPr u="sng" sz="1800" lang="en-US" smtClean="0" i="1" dirty="0" b="1">
                <a:latin charset="0" typeface="Constantia"/>
              </a:rPr>
              <a:t>sonhos</a:t>
            </a:r>
            <a:r>
              <a:rPr sz="1800" smtClean="0" lang="en-US" dirty="0">
                <a:latin charset="0" typeface="Constantia"/>
              </a:rPr>
              <a:t> e de suas palavras.</a:t>
            </a:r>
          </a:p>
          <a:p>
            <a:pPr lvl="1" marL="990600" indent="-533400">
              <a:lnSpc>
                <a:spcPct val="90000"/>
              </a:lnSpc>
            </a:pPr>
            <a:r>
              <a:rPr sz="1800" smtClean="0" lang="en-US" dirty="0">
                <a:latin charset="0" typeface="Constantia"/>
              </a:rPr>
              <a:t>9  Teve ainda outro </a:t>
            </a:r>
            <a:r>
              <a:rPr u="sng" sz="1800" lang="en-US" smtClean="0" i="1" dirty="0" b="1">
                <a:latin charset="0" typeface="Constantia"/>
              </a:rPr>
              <a:t>sonho</a:t>
            </a:r>
            <a:r>
              <a:rPr sz="1800" smtClean="0" lang="en-US" dirty="0">
                <a:latin charset="0" typeface="Constantia"/>
              </a:rPr>
              <a:t> e o referiu a seus irmãos, dizendo: Sonhei também que o sol, a lua e onze estrelas se inclinavam perante mim.</a:t>
            </a:r>
          </a:p>
          <a:p>
            <a:pPr lvl="1" marL="990600" indent="-533400">
              <a:lnSpc>
                <a:spcPct val="90000"/>
              </a:lnSpc>
            </a:pPr>
            <a:r>
              <a:rPr sz="1800" smtClean="0" lang="en-US" dirty="0">
                <a:latin charset="0" typeface="Constantia"/>
              </a:rPr>
              <a:t>10  Contando-o a seu pai e a seus irmãos, repreendeu-o o pai e lhe disse: Que sonho é esse que tiveste? Acaso, viremos, eu e tua mãe e teus irmãos, a inclinar-nos perante ti em terra?	</a:t>
            </a:r>
          </a:p>
          <a:p>
            <a:pPr lvl="1" marL="990600" indent="-533400">
              <a:lnSpc>
                <a:spcPct val="90000"/>
              </a:lnSpc>
            </a:pPr>
            <a:r>
              <a:rPr sz="1800" smtClean="0" lang="en-US" dirty="0">
                <a:latin charset="0" typeface="Constantia"/>
              </a:rPr>
              <a:t>42:9  Então, se </a:t>
            </a:r>
            <a:r>
              <a:rPr u="sng" sz="1800" lang="en-US" smtClean="0" i="1" dirty="0" b="1">
                <a:latin charset="0" typeface="Constantia"/>
              </a:rPr>
              <a:t>lembrou José dos sonhos</a:t>
            </a:r>
            <a:r>
              <a:rPr sz="1800" smtClean="0" lang="en-US" dirty="0">
                <a:latin charset="0" typeface="Constantia"/>
              </a:rPr>
              <a:t> que tivera a respeito deles e lhes disse: Vós sois espiões e viestes para ver os pontos fracos da terra.</a:t>
            </a:r>
          </a:p>
        </p:txBody>
      </p:sp>
      <p:sp>
        <p:nvSpPr>
          <p:cNvPr name="Text Box 109" id="109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10" id="110"/>
          <p:cNvSpPr>
            <a:spLocks/>
          </p:cNvSpPr>
          <p:nvPr>
            <p:ph type="title"/>
          </p:nvPr>
        </p:nvSpPr>
        <p:spPr>
          <a:xfrm>
            <a:off y="620712" x="323850"/>
            <a:ext cy="792162" cx="836295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49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</a:rPr>
              <a:t>4) Assassinos do sonhos</a:t>
            </a:r>
          </a:p>
        </p:txBody>
      </p:sp>
      <p:sp>
        <p:nvSpPr>
          <p:cNvPr name="Text Box 111" id="111"/>
          <p:cNvSpPr>
            <a:spLocks/>
          </p:cNvSpPr>
          <p:nvPr>
            <p:ph type="obj"/>
          </p:nvPr>
        </p:nvSpPr>
        <p:spPr>
          <a:xfrm>
            <a:off y="1557337" x="250825"/>
            <a:ext cy="4824412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>
              <a:lnSpc>
                <a:spcPct val="90000"/>
              </a:lnSpc>
            </a:pPr>
            <a:r>
              <a:rPr sz="3400" smtClean="0" lang="en-US" dirty="0" b="1">
                <a:latin charset="0" typeface="Constantia"/>
              </a:rPr>
              <a:t>Repressão</a:t>
            </a:r>
          </a:p>
          <a:p>
            <a:pPr marL="609600" indent="-609600">
              <a:lnSpc>
                <a:spcPct val="90000"/>
              </a:lnSpc>
              <a:buNone/>
            </a:pPr>
            <a:endParaRPr sz="3400" smtClean="0" lang="en-US" dirty="0" b="1">
              <a:latin charset="0" typeface="Constantia"/>
            </a:endParaRPr>
          </a:p>
          <a:p>
            <a:pPr marL="609600" indent="-609600">
              <a:lnSpc>
                <a:spcPct val="80000"/>
              </a:lnSpc>
            </a:pPr>
            <a:r>
              <a:rPr sz="3400" smtClean="0" lang="en-US" dirty="0" b="1">
                <a:latin charset="0" typeface="Constantia"/>
              </a:rPr>
              <a:t>Desapontamentos (líderes,cônjuges,pais,amigos)</a:t>
            </a:r>
          </a:p>
          <a:p>
            <a:pPr lvl="1" marL="990600" indent="-533400">
              <a:lnSpc>
                <a:spcPct val="80000"/>
              </a:lnSpc>
            </a:pPr>
            <a:endParaRPr sz="1900" smtClean="0" lang="en-US" dirty="0">
              <a:latin charset="0" typeface="Constantia"/>
            </a:endParaRPr>
          </a:p>
          <a:p>
            <a:pPr marL="609600" indent="-609600">
              <a:lnSpc>
                <a:spcPct val="80000"/>
              </a:lnSpc>
            </a:pPr>
            <a:r>
              <a:rPr sz="3400" smtClean="0" lang="en-US" dirty="0" b="1">
                <a:latin charset="0" typeface="Constantia"/>
              </a:rPr>
              <a:t>Impossibilidade Gn 17:17 (Abraão – 100 anos)</a:t>
            </a:r>
          </a:p>
        </p:txBody>
      </p:sp>
      <p:sp>
        <p:nvSpPr>
          <p:cNvPr name="Text Box 112" id="112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13" id="113"/>
          <p:cNvSpPr>
            <a:spLocks/>
          </p:cNvSpPr>
          <p:nvPr>
            <p:ph type="title"/>
          </p:nvPr>
        </p:nvSpPr>
        <p:spPr>
          <a:xfrm>
            <a:off y="692150" x="323850"/>
            <a:ext cy="792162" cx="8362950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49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</a:rPr>
              <a:t>4) Assassinos do sonhos</a:t>
            </a:r>
          </a:p>
        </p:txBody>
      </p:sp>
      <p:sp>
        <p:nvSpPr>
          <p:cNvPr name="Text Box 114" id="114"/>
          <p:cNvSpPr>
            <a:spLocks/>
          </p:cNvSpPr>
          <p:nvPr>
            <p:ph type="obj"/>
          </p:nvPr>
        </p:nvSpPr>
        <p:spPr>
          <a:xfrm>
            <a:off y="1628775" x="250825"/>
            <a:ext cy="5040312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>
              <a:lnSpc>
                <a:spcPct val="80000"/>
              </a:lnSpc>
            </a:pPr>
            <a:r>
              <a:rPr sz="3800" smtClean="0" lang="en-US" dirty="0" b="1">
                <a:latin charset="0" typeface="Constantia"/>
              </a:rPr>
              <a:t>Pecado</a:t>
            </a:r>
          </a:p>
          <a:p>
            <a:pPr lvl="1" marL="990600" indent="-533400">
              <a:lnSpc>
                <a:spcPct val="80000"/>
              </a:lnSpc>
              <a:buNone/>
            </a:pPr>
            <a:endParaRPr sz="2100" smtClean="0" lang="en-US" dirty="0">
              <a:latin charset="0" typeface="Constantia"/>
            </a:endParaRPr>
          </a:p>
          <a:p>
            <a:pPr marL="609600" indent="-609600">
              <a:lnSpc>
                <a:spcPct val="80000"/>
              </a:lnSpc>
            </a:pPr>
            <a:r>
              <a:rPr sz="3800" smtClean="0" lang="en-US" dirty="0" b="1">
                <a:latin charset="0" typeface="Constantia"/>
              </a:rPr>
              <a:t>Falta de compreensão Ex 2:13-14 (Moisés e seus irmãos)</a:t>
            </a:r>
          </a:p>
          <a:p>
            <a:pPr lvl="1" marL="990600" indent="-533400">
              <a:lnSpc>
                <a:spcPct val="80000"/>
              </a:lnSpc>
              <a:buNone/>
            </a:pPr>
            <a:r>
              <a:rPr sz="2100" smtClean="0" lang="en-US" dirty="0">
                <a:latin charset="0" typeface="Constantia"/>
              </a:rPr>
              <a:t> </a:t>
            </a:r>
          </a:p>
          <a:p>
            <a:pPr marL="609600" indent="-609600">
              <a:lnSpc>
                <a:spcPct val="80000"/>
              </a:lnSpc>
            </a:pPr>
            <a:r>
              <a:rPr sz="3900" smtClean="0" lang="en-US" dirty="0" b="1">
                <a:latin charset="0" typeface="Constantia"/>
              </a:rPr>
              <a:t>Traição</a:t>
            </a:r>
          </a:p>
          <a:p>
            <a:pPr lvl="1" marL="990600" indent="-533400">
              <a:lnSpc>
                <a:spcPct val="80000"/>
              </a:lnSpc>
              <a:buNone/>
            </a:pPr>
            <a:endParaRPr sz="2900" smtClean="0" lang="en-US" dirty="0">
              <a:latin charset="0" typeface="Constantia"/>
            </a:endParaRPr>
          </a:p>
          <a:p>
            <a:pPr marL="609600" indent="-609600">
              <a:lnSpc>
                <a:spcPct val="80000"/>
              </a:lnSpc>
            </a:pPr>
            <a:r>
              <a:rPr sz="3900" smtClean="0" lang="en-US" dirty="0" b="1">
                <a:latin charset="0" typeface="Constantia"/>
              </a:rPr>
              <a:t>Atalho no tempo</a:t>
            </a:r>
          </a:p>
          <a:p>
            <a:pPr marL="609600" indent="-609600">
              <a:lnSpc>
                <a:spcPct val="80000"/>
              </a:lnSpc>
            </a:pPr>
            <a:endParaRPr sz="3900" smtClean="0" lang="en-US" dirty="0" b="1">
              <a:latin charset="0" typeface="Constantia"/>
            </a:endParaRPr>
          </a:p>
        </p:txBody>
      </p:sp>
      <p:sp>
        <p:nvSpPr>
          <p:cNvPr name="Text Box 115" id="115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16" id="116"/>
          <p:cNvSpPr>
            <a:spLocks/>
          </p:cNvSpPr>
          <p:nvPr>
            <p:ph type="title"/>
          </p:nvPr>
        </p:nvSpPr>
        <p:spPr>
          <a:xfrm>
            <a:off y="188912" x="323850"/>
            <a:ext cy="1079500" cx="8569325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28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5) </a:t>
            </a:r>
            <a:r>
              <a:rPr sz="36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  <a:ea charset="0" typeface="宋体"/>
              </a:rPr>
              <a:t>Atitudes daqueles que perderam os sonhos. </a:t>
            </a:r>
          </a:p>
        </p:txBody>
      </p:sp>
      <p:sp>
        <p:nvSpPr>
          <p:cNvPr name="Text Box 117" id="117"/>
          <p:cNvSpPr>
            <a:spLocks/>
          </p:cNvSpPr>
          <p:nvPr>
            <p:ph type="obj"/>
          </p:nvPr>
        </p:nvSpPr>
        <p:spPr>
          <a:xfrm>
            <a:off y="1196975" x="250825"/>
            <a:ext cy="5327650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>
              <a:lnSpc>
                <a:spcPct val="90000"/>
              </a:lnSpc>
            </a:pPr>
            <a:r>
              <a:rPr sz="2800" smtClean="0" lang="en-US" dirty="0" b="1">
                <a:latin charset="0" typeface="Constantia"/>
              </a:rPr>
              <a:t>Desânimo, Incrédulo:</a:t>
            </a:r>
          </a:p>
        </p:txBody>
      </p:sp>
      <p:sp>
        <p:nvSpPr>
          <p:cNvPr name="Text Box 118" id="118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119" id="1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y="2852737" x="755650"/>
            <a:ext cy="2763837" cx="4140200"/>
          </a:xfrm>
          <a:prstGeom prst="rect">
            <a:avLst/>
          </a:prstGeom>
          <a:noFill/>
          <a:ln>
            <a:noFill/>
          </a:ln>
        </p:spPr>
      </p:pic>
      <p:pic>
        <p:nvPicPr>
          <p:cNvPr name="Picture 121" id="1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y="1628775" x="5076825"/>
            <a:ext cy="4941887" cx="335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23" id="123"/>
          <p:cNvSpPr>
            <a:spLocks/>
          </p:cNvSpPr>
          <p:nvPr>
            <p:ph type="title"/>
          </p:nvPr>
        </p:nvSpPr>
        <p:spPr>
          <a:xfrm>
            <a:off y="188912" x="574675"/>
            <a:ext cy="1079500" cx="8569325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28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5) </a:t>
            </a:r>
            <a:r>
              <a:rPr sz="36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  <a:ea charset="0" typeface="宋体"/>
              </a:rPr>
              <a:t>Atitudes daqueles que perderam os sonhos. </a:t>
            </a:r>
          </a:p>
        </p:txBody>
      </p:sp>
      <p:sp>
        <p:nvSpPr>
          <p:cNvPr name="Text Box 124" id="124"/>
          <p:cNvSpPr>
            <a:spLocks/>
          </p:cNvSpPr>
          <p:nvPr>
            <p:ph type="obj"/>
          </p:nvPr>
        </p:nvSpPr>
        <p:spPr>
          <a:xfrm>
            <a:off y="1196975" x="430212"/>
            <a:ext cy="5327650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>
              <a:lnSpc>
                <a:spcPct val="90000"/>
              </a:lnSpc>
            </a:pPr>
            <a:r>
              <a:rPr sz="2800" smtClean="0" lang="en-US" dirty="0" b="1">
                <a:latin charset="0" typeface="Constantia"/>
              </a:rPr>
              <a:t>Falta de propósito e de direção</a:t>
            </a:r>
            <a:r>
              <a:rPr sz="2800" smtClean="0" lang="en-US" dirty="0">
                <a:latin charset="0" typeface="Constantia"/>
              </a:rPr>
              <a:t>:</a:t>
            </a:r>
          </a:p>
        </p:txBody>
      </p:sp>
      <p:sp>
        <p:nvSpPr>
          <p:cNvPr name="Text Box 125" id="125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  <p:pic>
        <p:nvPicPr>
          <p:cNvPr name="Picture 126" id="12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y="1773237" x="1979612"/>
            <a:ext cy="4524375" cx="452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28" id="128"/>
          <p:cNvSpPr>
            <a:spLocks/>
          </p:cNvSpPr>
          <p:nvPr>
            <p:ph type="title"/>
          </p:nvPr>
        </p:nvSpPr>
        <p:spPr>
          <a:xfrm>
            <a:off y="404812" x="574675"/>
            <a:ext cy="1079500" cx="8569325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36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5) Desastres causados pelos assassinos</a:t>
            </a:r>
          </a:p>
        </p:txBody>
      </p:sp>
      <p:sp>
        <p:nvSpPr>
          <p:cNvPr name="Text Box 129" id="129"/>
          <p:cNvSpPr>
            <a:spLocks/>
          </p:cNvSpPr>
          <p:nvPr>
            <p:ph type="obj"/>
          </p:nvPr>
        </p:nvSpPr>
        <p:spPr>
          <a:xfrm>
            <a:off y="1700212" x="430212"/>
            <a:ext cy="4824412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/>
            <a:r>
              <a:rPr sz="4000" smtClean="0" lang="en-US" dirty="0">
                <a:latin charset="0" typeface="Constantia"/>
              </a:rPr>
              <a:t>Indiferença</a:t>
            </a:r>
          </a:p>
          <a:p>
            <a:pPr marL="609600" indent="-609600"/>
            <a:r>
              <a:rPr sz="4000" smtClean="0" lang="en-US" dirty="0">
                <a:latin charset="0" typeface="Constantia"/>
              </a:rPr>
              <a:t>Depressão</a:t>
            </a:r>
          </a:p>
          <a:p>
            <a:pPr marL="609600" indent="-609600"/>
            <a:r>
              <a:rPr sz="4000" smtClean="0" lang="en-US" dirty="0">
                <a:latin charset="0" typeface="Constantia"/>
              </a:rPr>
              <a:t>Desmotivação</a:t>
            </a:r>
          </a:p>
          <a:p>
            <a:pPr marL="609600" indent="-609600"/>
            <a:r>
              <a:rPr sz="4000" smtClean="0" lang="en-US" dirty="0">
                <a:latin charset="0" typeface="Constantia"/>
              </a:rPr>
              <a:t>Insensibilidade</a:t>
            </a:r>
          </a:p>
          <a:p>
            <a:pPr marL="609600" indent="-609600"/>
            <a:r>
              <a:rPr sz="4000" smtClean="0" lang="en-US" dirty="0">
                <a:latin charset="0" typeface="Constantia"/>
              </a:rPr>
              <a:t>Apatia</a:t>
            </a:r>
          </a:p>
          <a:p>
            <a:pPr marL="609600" indent="-609600"/>
            <a:r>
              <a:rPr sz="4000" smtClean="0" lang="en-US" dirty="0">
                <a:latin charset="0" typeface="Constantia"/>
              </a:rPr>
              <a:t>Medo de ser machucado de novo</a:t>
            </a:r>
          </a:p>
        </p:txBody>
      </p:sp>
      <p:sp>
        <p:nvSpPr>
          <p:cNvPr name="Text Box 130" id="130"/>
          <p:cNvSpPr txBox="1">
            <a:spLocks/>
          </p:cNvSpPr>
          <p:nvPr/>
        </p:nvSpPr>
        <p:spPr>
          <a:xfrm>
            <a:off y="6356350" x="7924800"/>
            <a:ext cy="365125" cx="762000"/>
          </a:xfrm>
          <a:prstGeom prst="rect">
            <a:avLst/>
          </a:prstGeom>
          <a:noFill/>
          <a:ln>
            <a:noFill/>
          </a:ln>
        </p:spPr>
        <p:txBody>
          <a:bodyPr tIns="0" rIns="0" numCol="1" lIns="0" bIns="0" anchor="b"/>
          <a:lstStyle/>
          <a:p>
            <a:pPr algn="r"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31" id="131"/>
          <p:cNvSpPr>
            <a:spLocks/>
          </p:cNvSpPr>
          <p:nvPr>
            <p:ph type="title"/>
          </p:nvPr>
        </p:nvSpPr>
        <p:spPr>
          <a:xfrm>
            <a:off y="477837" x="323850"/>
            <a:ext cy="1079500" cx="8569325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6) Conclusão</a:t>
            </a:r>
          </a:p>
        </p:txBody>
      </p:sp>
      <p:sp>
        <p:nvSpPr>
          <p:cNvPr name="Text Box 132" id="132"/>
          <p:cNvSpPr>
            <a:spLocks/>
          </p:cNvSpPr>
          <p:nvPr>
            <p:ph type="obj"/>
          </p:nvPr>
        </p:nvSpPr>
        <p:spPr>
          <a:xfrm>
            <a:off y="1773237" x="250825"/>
            <a:ext cy="5040312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/>
            <a:r>
              <a:rPr sz="3600" smtClean="0" lang="en-US" dirty="0">
                <a:latin charset="0" typeface="Constantia"/>
              </a:rPr>
              <a:t>Não tenha medo de Sonhar:</a:t>
            </a:r>
          </a:p>
          <a:p>
            <a:pPr marL="609600" indent="-609600"/>
            <a:r>
              <a:rPr sz="3600" smtClean="0" lang="en-US" dirty="0">
                <a:latin charset="0" typeface="Constantia"/>
              </a:rPr>
              <a:t>Jesus te ama;</a:t>
            </a:r>
          </a:p>
          <a:p>
            <a:pPr marL="609600" indent="-609600"/>
            <a:r>
              <a:rPr sz="3600" smtClean="0" lang="en-US" dirty="0">
                <a:latin charset="0" typeface="Constantia"/>
              </a:rPr>
              <a:t>Ele te restaura agora;</a:t>
            </a:r>
          </a:p>
          <a:p>
            <a:pPr marL="609600" indent="-609600"/>
            <a:r>
              <a:rPr sz="3600" smtClean="0" lang="en-US" dirty="0">
                <a:latin charset="0" typeface="Constantia"/>
              </a:rPr>
              <a:t>Ele te renova agora;</a:t>
            </a:r>
          </a:p>
          <a:p>
            <a:pPr marL="609600" indent="-609600"/>
            <a:r>
              <a:rPr sz="3600" smtClean="0" lang="en-US" dirty="0">
                <a:latin charset="0" typeface="Constantia"/>
              </a:rPr>
              <a:t>Ele é o seu Senhor; e Senhor amoroso.</a:t>
            </a:r>
          </a:p>
        </p:txBody>
      </p:sp>
      <p:sp>
        <p:nvSpPr>
          <p:cNvPr name="Text Box 133" id="133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ext Box 134" id="134"/>
          <p:cNvSpPr>
            <a:spLocks/>
          </p:cNvSpPr>
          <p:nvPr>
            <p:ph type="title"/>
          </p:nvPr>
        </p:nvSpPr>
        <p:spPr>
          <a:xfrm>
            <a:off y="909637" x="323850"/>
            <a:ext cy="1079500" cx="8569325"/>
          </a:xfrm>
          <a:prstGeom prst="rect">
            <a:avLst/>
          </a:prstGeom>
        </p:spPr>
        <p:txBody>
          <a:bodyPr tIns="45720" wrap="square" rIns="91440" numCol="1" lIns="91440" bIns="45720" anchor="b"/>
          <a:lstStyle/>
          <a:p>
            <a:pPr marL="0" indent="0"/>
            <a:r>
              <a:rPr sz="3200" smtClean="0" lang="en-US" dirty="0">
                <a:effectLst>
                  <a:outerShdw dist="38100" dir="2700000" algn="tl" blurRad="38100">
                    <a:srgbClr val="C0C0C0"/>
                  </a:outerShdw>
                </a:effectLst>
                <a:latin charset="0" typeface="Calibri"/>
              </a:rPr>
              <a:t>Abra o seu coração agora e receba a restauração do Senhor.</a:t>
            </a:r>
          </a:p>
        </p:txBody>
      </p:sp>
      <p:sp>
        <p:nvSpPr>
          <p:cNvPr name="Text Box 135" id="135"/>
          <p:cNvSpPr>
            <a:spLocks/>
          </p:cNvSpPr>
          <p:nvPr>
            <p:ph type="obj"/>
          </p:nvPr>
        </p:nvSpPr>
        <p:spPr>
          <a:xfrm>
            <a:off y="2205037" x="250825"/>
            <a:ext cy="3240087" cx="8713787"/>
          </a:xfrm>
          <a:prstGeom prst="rect">
            <a:avLst/>
          </a:prstGeom>
        </p:spPr>
        <p:txBody>
          <a:bodyPr tIns="45720" wrap="square" rIns="91440" numCol="1" lIns="91440" bIns="45720" anchor="t"/>
          <a:lstStyle/>
          <a:p>
            <a:pPr marL="609600" indent="-609600"/>
            <a:r>
              <a:rPr smtClean="0" lang="en-US" dirty="0">
                <a:latin charset="0" typeface="Constantia"/>
              </a:rPr>
              <a:t>Deus é um restaurador:</a:t>
            </a:r>
          </a:p>
          <a:p>
            <a:pPr lvl="1" marL="990600" indent="-533400"/>
            <a:r>
              <a:rPr smtClean="0" lang="en-US" dirty="0">
                <a:latin charset="0" typeface="Constantia"/>
              </a:rPr>
              <a:t>Abraão aos 100 anos de idade;</a:t>
            </a:r>
          </a:p>
          <a:p>
            <a:pPr lvl="1" marL="990600" indent="-533400"/>
            <a:r>
              <a:rPr smtClean="0" lang="en-US" dirty="0">
                <a:latin charset="0" typeface="Constantia"/>
              </a:rPr>
              <a:t>José lá na prisão do Egito;</a:t>
            </a:r>
          </a:p>
          <a:p>
            <a:pPr lvl="1" marL="990600" indent="-533400"/>
            <a:r>
              <a:rPr smtClean="0" lang="en-US" dirty="0">
                <a:latin charset="0" typeface="Constantia"/>
              </a:rPr>
              <a:t>Moisés lá no deserto; </a:t>
            </a:r>
          </a:p>
          <a:p>
            <a:pPr lvl="1" marL="990600" indent="-533400"/>
            <a:r>
              <a:rPr smtClean="0" lang="en-US" dirty="0">
                <a:latin charset="0" typeface="Constantia"/>
              </a:rPr>
              <a:t>Ele restaurou a minha vida e quer restaurar a sua também!!!</a:t>
            </a:r>
          </a:p>
          <a:p>
            <a:pPr marL="609600" indent="-609600"/>
            <a:r>
              <a:rPr smtClean="0" lang="en-US" dirty="0">
                <a:latin charset="0" typeface="Constantia"/>
              </a:rPr>
              <a:t>Deus não ignora suas lágrimas!</a:t>
            </a:r>
          </a:p>
        </p:txBody>
      </p:sp>
      <p:sp>
        <p:nvSpPr>
          <p:cNvPr name="Text Box 136" id="136"/>
          <p:cNvSpPr txBox="1">
            <a:spLocks/>
          </p:cNvSpPr>
          <p:nvPr/>
        </p:nvSpPr>
        <p:spPr>
          <a:xfrm>
            <a:off y="6356350" x="8543925"/>
            <a:ext cy="365125" cx="561975"/>
          </a:xfrm>
          <a:prstGeom prst="rect">
            <a:avLst/>
          </a:prstGeom>
          <a:noFill/>
          <a:ln>
            <a:noFill/>
          </a:ln>
        </p:spPr>
        <p:txBody>
          <a:bodyPr rIns="45720" numCol="1" lIns="27432" anchor="ctr"/>
          <a:lstStyle/>
          <a:p>
            <a:pPr marL="0" indent="0"/>
            <a:r>
              <a:rPr sz="1200" smtClean="0" lang="en-US" dirty="0">
                <a:solidFill>
                  <a:srgbClr val="045C75"/>
                </a:solidFill>
              </a:rPr>
              <a:t>*</a:t>
            </a:r>
          </a:p>
        </p:txBody>
      </p:sp>
    </p:spTree>
  </p:cSld>
  <p:clrMapOvr>
    <a:masterClrMapping/>
  </p:clrMapOvr>
  <p:transition>
    <p:cut thruBlk="1"/>
  </p:transition>
</p:sld>
</file>

<file path=ppt/theme/theme1.xml><?xml version="1.0" encoding="utf-8"?>
<a:theme xmlns:a="http://schemas.openxmlformats.org/drawingml/2006/main" name="Default Design">
  <a:themeElements>
    <a:clrScheme name="Offic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FFFFFF"/>
      </a:accent3>
      <a:accent4>
        <a:srgbClr val="6076B4"/>
      </a:accent4>
      <a:accent5>
        <a:srgbClr val="9C5252"/>
      </a:accent5>
      <a:accent6>
        <a:srgbClr val="FFFFFF"/>
      </a:accent6>
      <a:hlink>
        <a:srgbClr val="3399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scaled="0" ang="16200000"/>
        </a:gradFill>
      </a:fillStyleLst>
      <a:lnStyleLst>
        <a:ln algn="ctr" w="9525" cmpd="sng" cap="flat">
          <a:solidFill>
            <a:schemeClr val="phClr">
              <a:shade val="95000"/>
              <a:satMod val="105000"/>
            </a:schemeClr>
          </a:solidFill>
          <a:prstDash val="solid"/>
        </a:ln>
        <a:ln algn="ctr" w="25400" cmpd="sng" cap="flat">
          <a:solidFill>
            <a:schemeClr val="phClr"/>
          </a:solidFill>
          <a:prstDash val="solid"/>
        </a:ln>
        <a:ln algn="ctr" w="38100" cmpd="sng" cap="flat">
          <a:solidFill>
            <a:schemeClr val="phClr"/>
          </a:solidFill>
          <a:prstDash val="solid"/>
        </a:ln>
      </a:lnStyleLst>
      <a:effectStyleLst>
        <a:effectStyle>
          <a:effectLst>
            <a:outerShdw dist="20000" dir="5400000" rotWithShape="0" blurRad="40000">
              <a:srgbClr val="000000">
                <a:alpha val="38000"/>
              </a:srgbClr>
            </a:outerShdw>
          </a:effectLst>
        </a:effectStyle>
        <a:effectStyle>
          <a:effectLst>
            <a:outerShdw dist="23000" dir="5400000" rotWithShape="0" blurRad="40000">
              <a:srgbClr val="000000">
                <a:alpha val="35000"/>
              </a:srgbClr>
            </a:outerShdw>
          </a:effectLst>
        </a:effectStyle>
        <a:effectStyle>
          <a:effectLst>
            <a:outerShdw dist="23000" dir="5400000" rotWithShape="0" blurRad="4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r="50000" l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r="50000" l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tx1="lt1" tx2="lt2" bg1="dk2" accent6="accent6" bg2="dk1" accent5="accent5" accent4="accent4" accent3="accent3" folHlink="folHlink" accent2="accent2" hlink="hlink" accent1="accent1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Offic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FFFFFF"/>
      </a:accent3>
      <a:accent4>
        <a:srgbClr val="6076B4"/>
      </a:accent4>
      <a:accent5>
        <a:srgbClr val="9C5252"/>
      </a:accent5>
      <a:accent6>
        <a:srgbClr val="FFFFFF"/>
      </a:accent6>
      <a:hlink>
        <a:srgbClr val="3399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scaled="0" ang="16200000"/>
        </a:gradFill>
      </a:fillStyleLst>
      <a:lnStyleLst>
        <a:ln algn="ctr" w="9525" cmpd="sng" cap="flat">
          <a:solidFill>
            <a:schemeClr val="phClr">
              <a:shade val="95000"/>
              <a:satMod val="105000"/>
            </a:schemeClr>
          </a:solidFill>
          <a:prstDash val="solid"/>
        </a:ln>
        <a:ln algn="ctr" w="25400" cmpd="sng" cap="flat">
          <a:solidFill>
            <a:schemeClr val="phClr"/>
          </a:solidFill>
          <a:prstDash val="solid"/>
        </a:ln>
        <a:ln algn="ctr" w="38100" cmpd="sng" cap="flat">
          <a:solidFill>
            <a:schemeClr val="phClr"/>
          </a:solidFill>
          <a:prstDash val="solid"/>
        </a:ln>
      </a:lnStyleLst>
      <a:effectStyleLst>
        <a:effectStyle>
          <a:effectLst>
            <a:outerShdw dist="20000" dir="5400000" rotWithShape="0" blurRad="40000">
              <a:srgbClr val="000000">
                <a:alpha val="38000"/>
              </a:srgbClr>
            </a:outerShdw>
          </a:effectLst>
        </a:effectStyle>
        <a:effectStyle>
          <a:effectLst>
            <a:outerShdw dist="23000" dir="5400000" rotWithShape="0" blurRad="40000">
              <a:srgbClr val="000000">
                <a:alpha val="35000"/>
              </a:srgbClr>
            </a:outerShdw>
          </a:effectLst>
        </a:effectStyle>
        <a:effectStyle>
          <a:effectLst>
            <a:outerShdw dist="23000" dir="5400000" rotWithShape="0" blurRad="4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r="50000" l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r="50000" l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tx1="lt1" tx2="lt2" bg1="dk2" accent6="accent6" bg2="dk1" accent5="accent5" accent4="accent4" accent3="accent3" folHlink="folHlink" accent2="accent2" hlink="hlink" accent1="accent1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scaled="0" ang="16200000"/>
        </a:gradFill>
      </a:fillStyleLst>
      <a:lnStyleLst>
        <a:ln algn="ctr" w="9525" cmpd="sng" cap="flat">
          <a:solidFill>
            <a:schemeClr val="phClr">
              <a:shade val="95000"/>
              <a:satMod val="105000"/>
            </a:schemeClr>
          </a:solidFill>
          <a:prstDash val="solid"/>
        </a:ln>
        <a:ln algn="ctr" w="25400" cmpd="sng" cap="flat">
          <a:solidFill>
            <a:schemeClr val="phClr"/>
          </a:solidFill>
          <a:prstDash val="solid"/>
        </a:ln>
        <a:ln algn="ctr" w="38100" cmpd="sng" cap="flat">
          <a:solidFill>
            <a:schemeClr val="phClr"/>
          </a:solidFill>
          <a:prstDash val="solid"/>
        </a:ln>
      </a:lnStyleLst>
      <a:effectStyleLst>
        <a:effectStyle>
          <a:effectLst>
            <a:outerShdw dist="20000" dir="5400000" rotWithShape="0" blurRad="40000">
              <a:srgbClr val="000000">
                <a:alpha val="38000"/>
              </a:srgbClr>
            </a:outerShdw>
          </a:effectLst>
        </a:effectStyle>
        <a:effectStyle>
          <a:effectLst>
            <a:outerShdw dist="23000" dir="5400000" rotWithShape="0" blurRad="40000">
              <a:srgbClr val="000000">
                <a:alpha val="35000"/>
              </a:srgbClr>
            </a:outerShdw>
          </a:effectLst>
        </a:effectStyle>
        <a:effectStyle>
          <a:effectLst>
            <a:outerShdw dist="23000" dir="5400000" rotWithShape="0" blurRad="4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r="50000" l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r="50000" l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tx1="dk1" tx2="dk2" bg1="lt1" accent6="accent6" bg2="lt2" accent5="accent5" accent4="accent4" accent3="accent3" folHlink="folHlink" accent2="accent2" hlink="hlink" accent1="accent1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tx1="lt1" tx2="lt2" bg1="dk2" accent6="accent6" bg2="dk1" accent5="accent5" accent4="accent4" accent3="accent3" folHlink="folHlink" accent2="accent2" hlink="hlink" accent1="accent1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tx1="lt1" tx2="lt2" bg1="dk2" accent6="accent6" bg2="dk1" accent5="accent5" accent4="accent4" accent3="accent3" folHlink="folHlink" accent2="accent2" hlink="hlink" accent1="accent1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Words>1406</Words>
  <Paragraphs>191</Paragraphs>
  <Slides>29</Slides>
  <Notes>22</Notes>
  <TotalTime>0</TotalTime>
  <HiddenSlides>0</HiddenSlides>
  <ScaleCrop>false</ScaleCrop>
  <HyperlinksChanged>false</HyperlinksChanged>
  <Application>Microsoft Macintosh PowerPoint</Application>
  <PresentationFormat/>
</Properties>
</file>