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Não consigo ir além do teu olhar…"/>
          <p:cNvSpPr txBox="1"/>
          <p:nvPr>
            <p:ph type="subTitle" idx="1"/>
          </p:nvPr>
        </p:nvSpPr>
        <p:spPr>
          <a:xfrm>
            <a:off x="1270000" y="640878"/>
            <a:ext cx="10464801" cy="8471844"/>
          </a:xfrm>
          <a:prstGeom prst="rect">
            <a:avLst/>
          </a:prstGeom>
        </p:spPr>
        <p:txBody>
          <a:bodyPr/>
          <a:lstStyle/>
          <a:p>
            <a:pPr/>
            <a:r>
              <a:t>Não consigo ir além do teu olhar</a:t>
            </a:r>
          </a:p>
          <a:p>
            <a:pPr/>
            <a:r>
              <a:t>Tudo o que eu consigo é imaginar</a:t>
            </a:r>
          </a:p>
          <a:p>
            <a:pPr/>
            <a:r>
              <a:t>A riqueza que existe dentro de você</a:t>
            </a:r>
          </a:p>
          <a:p>
            <a:pPr/>
          </a:p>
          <a:p>
            <a:pPr/>
            <a:r>
              <a:t>O ouro eu consigo só admirar</a:t>
            </a:r>
          </a:p>
          <a:p>
            <a:pPr/>
            <a:r>
              <a:t>Mas te olhando eu posso a Deus adorar</a:t>
            </a:r>
          </a:p>
          <a:p>
            <a:pPr/>
            <a:r>
              <a:t>Sua alma é um bem que nunca envelhecerá</a:t>
            </a:r>
          </a:p>
          <a:p>
            <a:pPr/>
          </a:p>
          <a:p>
            <a:pPr/>
            <a:r>
              <a:t>O pecado não consegue esconder</a:t>
            </a:r>
          </a:p>
          <a:p>
            <a:pPr/>
            <a:r>
              <a:t>A marca de Jesus que existe em você</a:t>
            </a:r>
          </a:p>
          <a:p>
            <a:pPr/>
            <a:r>
              <a:t>O que você fez ou deixou de fazer</a:t>
            </a:r>
          </a:p>
          <a:p>
            <a:pPr/>
            <a:r>
              <a:t>Não mudou o início, Deus escolheu você</a:t>
            </a:r>
          </a:p>
          <a:p>
            <a:pPr/>
            <a:r>
              <a:t>Sua raridade não está naquilo que você possui</a:t>
            </a:r>
          </a:p>
          <a:p>
            <a:pPr/>
            <a:r>
              <a:t>Ou que sabe fazer</a:t>
            </a:r>
          </a:p>
          <a:p>
            <a:pPr/>
            <a:r>
              <a:t>Isso é mistério de Deus com Você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Você é um espelho que reflete a imagem do Senhor…"/>
          <p:cNvSpPr txBox="1"/>
          <p:nvPr>
            <p:ph type="subTitle" idx="1"/>
          </p:nvPr>
        </p:nvSpPr>
        <p:spPr>
          <a:xfrm>
            <a:off x="634417" y="640878"/>
            <a:ext cx="11735966" cy="8471844"/>
          </a:xfrm>
          <a:prstGeom prst="rect">
            <a:avLst/>
          </a:prstGeom>
        </p:spPr>
        <p:txBody>
          <a:bodyPr anchor="ctr"/>
          <a:lstStyle/>
          <a:p>
            <a:pPr>
              <a:defRPr sz="3900"/>
            </a:pPr>
            <a:r>
              <a:t>Você é um espelho que reflete a imagem do Senhor</a:t>
            </a:r>
          </a:p>
          <a:p>
            <a:pPr>
              <a:defRPr sz="3900"/>
            </a:pPr>
            <a:r>
              <a:t>Não chore se o mundo ainda não notou</a:t>
            </a:r>
          </a:p>
          <a:p>
            <a:pPr>
              <a:defRPr sz="3900"/>
            </a:pPr>
            <a:r>
              <a:t>Já é o bastante Deus reconhecer o seu valor</a:t>
            </a:r>
          </a:p>
          <a:p>
            <a:pPr>
              <a:defRPr sz="3900"/>
            </a:pPr>
            <a:r>
              <a:t>Você é precioso, mais raro que o ouro puro de ofir</a:t>
            </a:r>
          </a:p>
          <a:p>
            <a:pPr>
              <a:defRPr sz="3900"/>
            </a:pPr>
            <a:r>
              <a:t>Se você desistiu, Deus não vai desistir</a:t>
            </a:r>
          </a:p>
          <a:p>
            <a:pPr>
              <a:defRPr sz="3900"/>
            </a:pPr>
            <a:r>
              <a:t>Ele está aqui pra te levantar se o mundo te fizer cair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